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41"/>
  </p:notesMasterIdLst>
  <p:sldIdLst>
    <p:sldId id="319" r:id="rId3"/>
    <p:sldId id="295" r:id="rId4"/>
    <p:sldId id="348" r:id="rId5"/>
    <p:sldId id="273" r:id="rId6"/>
    <p:sldId id="350" r:id="rId7"/>
    <p:sldId id="326" r:id="rId8"/>
    <p:sldId id="302" r:id="rId9"/>
    <p:sldId id="292" r:id="rId10"/>
    <p:sldId id="289" r:id="rId11"/>
    <p:sldId id="327" r:id="rId12"/>
    <p:sldId id="351" r:id="rId13"/>
    <p:sldId id="352" r:id="rId14"/>
    <p:sldId id="331" r:id="rId15"/>
    <p:sldId id="349" r:id="rId16"/>
    <p:sldId id="332" r:id="rId17"/>
    <p:sldId id="333" r:id="rId18"/>
    <p:sldId id="334" r:id="rId19"/>
    <p:sldId id="335" r:id="rId20"/>
    <p:sldId id="330" r:id="rId21"/>
    <p:sldId id="336" r:id="rId22"/>
    <p:sldId id="337" r:id="rId23"/>
    <p:sldId id="329" r:id="rId24"/>
    <p:sldId id="338" r:id="rId25"/>
    <p:sldId id="340" r:id="rId26"/>
    <p:sldId id="341" r:id="rId27"/>
    <p:sldId id="342" r:id="rId28"/>
    <p:sldId id="343" r:id="rId29"/>
    <p:sldId id="344" r:id="rId30"/>
    <p:sldId id="345" r:id="rId31"/>
    <p:sldId id="346" r:id="rId32"/>
    <p:sldId id="347" r:id="rId33"/>
    <p:sldId id="278" r:id="rId34"/>
    <p:sldId id="279" r:id="rId35"/>
    <p:sldId id="280" r:id="rId36"/>
    <p:sldId id="287" r:id="rId37"/>
    <p:sldId id="281" r:id="rId38"/>
    <p:sldId id="353" r:id="rId39"/>
    <p:sldId id="298" r:id="rId4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3"/>
    <p:restoredTop sz="94559"/>
  </p:normalViewPr>
  <p:slideViewPr>
    <p:cSldViewPr>
      <p:cViewPr varScale="1">
        <p:scale>
          <a:sx n="85" d="100"/>
          <a:sy n="85" d="100"/>
        </p:scale>
        <p:origin x="2168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/Volumes/NO%20NAME/teste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randao/Library/Mobile%20Documents/com~apple~CloudDocs/ABAQUE/CHAMADA%2021/Dados%20dos%20valores%20dos%20projeto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pt-BR"/>
              <a:t>Investimento por finalidade</a:t>
            </a:r>
          </a:p>
        </c:rich>
      </c:tx>
      <c:layout>
        <c:manualLayout>
          <c:xMode val="edge"/>
          <c:yMode val="edge"/>
          <c:x val="0.28368172023553101"/>
          <c:y val="3.31084176848482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5.1867753877642503E-2"/>
          <c:y val="0.18428983824845399"/>
          <c:w val="0.94813230754054501"/>
          <c:h val="0.65482356406902398"/>
        </c:manualLayout>
      </c:layout>
      <c:ofPieChart>
        <c:ofPieType val="bar"/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1844-0340-A7C6-301547C0534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1844-0340-A7C6-301547C0534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1844-0340-A7C6-301547C0534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1844-0340-A7C6-301547C0534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1844-0340-A7C6-301547C05345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1844-0340-A7C6-301547C05345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1844-0340-A7C6-301547C05345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1844-0340-A7C6-301547C05345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1-1844-0340-A7C6-301547C0534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Plan1!$A$1:$A$8</c:f>
              <c:strCache>
                <c:ptCount val="8"/>
                <c:pt idx="0">
                  <c:v>Serv. Anc.</c:v>
                </c:pt>
                <c:pt idx="1">
                  <c:v>Microgrid</c:v>
                </c:pt>
                <c:pt idx="2">
                  <c:v>Loc. Iso.</c:v>
                </c:pt>
                <c:pt idx="3">
                  <c:v>Des. Tec.</c:v>
                </c:pt>
                <c:pt idx="4">
                  <c:v>Qualidade</c:v>
                </c:pt>
                <c:pt idx="5">
                  <c:v>Veic. Elet.</c:v>
                </c:pt>
                <c:pt idx="6">
                  <c:v>Arbitragem</c:v>
                </c:pt>
                <c:pt idx="7">
                  <c:v>Outros</c:v>
                </c:pt>
              </c:strCache>
            </c:strRef>
          </c:cat>
          <c:val>
            <c:numRef>
              <c:f>Plan1!$B$1:$B$8</c:f>
              <c:numCache>
                <c:formatCode>_-[$R$-416]\ * #,##0.00_-;\-[$R$-416]\ * #,##0.00_-;_-[$R$-416]\ * "-"??_-;_-@_-</c:formatCode>
                <c:ptCount val="8"/>
                <c:pt idx="0">
                  <c:v>154.5</c:v>
                </c:pt>
                <c:pt idx="1">
                  <c:v>112.8</c:v>
                </c:pt>
                <c:pt idx="2">
                  <c:v>33.4</c:v>
                </c:pt>
                <c:pt idx="3">
                  <c:v>54.3</c:v>
                </c:pt>
                <c:pt idx="4">
                  <c:v>8.6</c:v>
                </c:pt>
                <c:pt idx="5">
                  <c:v>4.9000000000000004</c:v>
                </c:pt>
                <c:pt idx="6">
                  <c:v>4.0999999999999996</c:v>
                </c:pt>
                <c:pt idx="7">
                  <c:v>32.4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1844-0340-A7C6-301547C0534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219"/>
        <c:secondPieSize val="75"/>
        <c:serLines>
          <c:spPr>
            <a:ln w="9525" cap="flat" cmpd="sng" algn="ctr">
              <a:solidFill>
                <a:schemeClr val="lt1">
                  <a:lumMod val="95000"/>
                  <a:alpha val="54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Valor</a:t>
            </a:r>
            <a:r>
              <a:rPr lang="pt-BR" baseline="0"/>
              <a:t> por projeto da Chamada 21 - ANEEL</a:t>
            </a:r>
            <a:endParaRPr lang="pt-B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Planilha1!$A$1:$A$29</c:f>
              <c:numCache>
                <c:formatCode>_("R$ "* #,##0.00_);_("R$ "* \(#,##0.00\);_("R$ "* "-"??_);_(@_)</c:formatCode>
                <c:ptCount val="29"/>
                <c:pt idx="0">
                  <c:v>12860231</c:v>
                </c:pt>
                <c:pt idx="1">
                  <c:v>29660353.84</c:v>
                </c:pt>
                <c:pt idx="2">
                  <c:v>32387711</c:v>
                </c:pt>
                <c:pt idx="3">
                  <c:v>16896786</c:v>
                </c:pt>
                <c:pt idx="4">
                  <c:v>11748219</c:v>
                </c:pt>
                <c:pt idx="5">
                  <c:v>14325723.119999999</c:v>
                </c:pt>
                <c:pt idx="6">
                  <c:v>5209200</c:v>
                </c:pt>
                <c:pt idx="7">
                  <c:v>22337858.5</c:v>
                </c:pt>
                <c:pt idx="8">
                  <c:v>7511460</c:v>
                </c:pt>
                <c:pt idx="9">
                  <c:v>24752583.199999999</c:v>
                </c:pt>
                <c:pt idx="10">
                  <c:v>20841032</c:v>
                </c:pt>
                <c:pt idx="11">
                  <c:v>10200243.880000001</c:v>
                </c:pt>
                <c:pt idx="12">
                  <c:v>25305977</c:v>
                </c:pt>
                <c:pt idx="13">
                  <c:v>92218196.090000004</c:v>
                </c:pt>
                <c:pt idx="14">
                  <c:v>12246407.08</c:v>
                </c:pt>
                <c:pt idx="15">
                  <c:v>20217532</c:v>
                </c:pt>
                <c:pt idx="16">
                  <c:v>4930757.3</c:v>
                </c:pt>
                <c:pt idx="17">
                  <c:v>8598410.3200000003</c:v>
                </c:pt>
                <c:pt idx="18">
                  <c:v>17901916</c:v>
                </c:pt>
                <c:pt idx="19">
                  <c:v>2854988</c:v>
                </c:pt>
                <c:pt idx="20">
                  <c:v>4096712</c:v>
                </c:pt>
                <c:pt idx="21">
                  <c:v>45280093.299999997</c:v>
                </c:pt>
                <c:pt idx="22">
                  <c:v>20778960.23</c:v>
                </c:pt>
                <c:pt idx="23">
                  <c:v>26893425.760000002</c:v>
                </c:pt>
                <c:pt idx="24">
                  <c:v>24948181.5</c:v>
                </c:pt>
                <c:pt idx="25">
                  <c:v>4684916</c:v>
                </c:pt>
                <c:pt idx="26">
                  <c:v>5815213</c:v>
                </c:pt>
                <c:pt idx="27">
                  <c:v>21110138</c:v>
                </c:pt>
                <c:pt idx="28">
                  <c:v>11824248.48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748-E144-B109-027F3DC15C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19898159"/>
        <c:axId val="1980768159"/>
      </c:lineChart>
      <c:catAx>
        <c:axId val="191989815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80768159"/>
        <c:crosses val="autoZero"/>
        <c:auto val="1"/>
        <c:lblAlgn val="ctr"/>
        <c:lblOffset val="100"/>
        <c:noMultiLvlLbl val="0"/>
      </c:catAx>
      <c:valAx>
        <c:axId val="1980768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R$ &quot;* #,##0.00_);_(&quot;R$ &quot;* \(#,##0.00\);_(&quot;R$ 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19898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image" Target="../media/image23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image" Target="../media/image2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308B50-2EFA-CF42-8A14-05F601DC2A6D}" type="doc">
      <dgm:prSet loTypeId="urn:microsoft.com/office/officeart/2005/8/layout/pyramid1" loCatId="" qsTypeId="urn:microsoft.com/office/officeart/2005/8/quickstyle/simple4" qsCatId="simple" csTypeId="urn:microsoft.com/office/officeart/2005/8/colors/colorful4" csCatId="colorful" phldr="1"/>
      <dgm:spPr/>
    </dgm:pt>
    <dgm:pt modelId="{1EAB6D29-7317-1547-BF1B-065E8DBB437B}">
      <dgm:prSet phldrT="[Texto]"/>
      <dgm:spPr/>
      <dgm:t>
        <a:bodyPr/>
        <a:lstStyle/>
        <a:p>
          <a:r>
            <a:rPr lang="en-US" dirty="0"/>
            <a:t>REALIZAÇÃO: RESPONSABILIDADE SOCIAL E 3 D’s</a:t>
          </a:r>
        </a:p>
      </dgm:t>
    </dgm:pt>
    <dgm:pt modelId="{B37A36C0-3B9C-1E4A-B9D1-2055CD44475A}" type="parTrans" cxnId="{BF7083B2-B67F-3A4B-9ABD-3C22F6997797}">
      <dgm:prSet/>
      <dgm:spPr/>
      <dgm:t>
        <a:bodyPr/>
        <a:lstStyle/>
        <a:p>
          <a:endParaRPr lang="en-US"/>
        </a:p>
      </dgm:t>
    </dgm:pt>
    <dgm:pt modelId="{7DBB1CE4-579F-B141-B682-46DB8B181EA5}" type="sibTrans" cxnId="{BF7083B2-B67F-3A4B-9ABD-3C22F6997797}">
      <dgm:prSet/>
      <dgm:spPr/>
      <dgm:t>
        <a:bodyPr/>
        <a:lstStyle/>
        <a:p>
          <a:endParaRPr lang="en-US"/>
        </a:p>
      </dgm:t>
    </dgm:pt>
    <dgm:pt modelId="{A2B0CDC5-06F1-534B-8CD7-340D9432BB8A}">
      <dgm:prSet phldrT="[Texto]"/>
      <dgm:spPr/>
      <dgm:t>
        <a:bodyPr/>
        <a:lstStyle/>
        <a:p>
          <a:r>
            <a:rPr lang="en-US" dirty="0"/>
            <a:t>AUTOESTIMA: AUTONOMIA DE ESCOLHA DE GERAÇÃO E CONSUMO (4o. D)</a:t>
          </a:r>
        </a:p>
      </dgm:t>
    </dgm:pt>
    <dgm:pt modelId="{1A328880-3ABE-9A4F-88FF-65964BD5B764}" type="parTrans" cxnId="{E946D3A3-BA37-B547-B4DB-F381C290CE2D}">
      <dgm:prSet/>
      <dgm:spPr/>
      <dgm:t>
        <a:bodyPr/>
        <a:lstStyle/>
        <a:p>
          <a:endParaRPr lang="en-US"/>
        </a:p>
      </dgm:t>
    </dgm:pt>
    <dgm:pt modelId="{FA5C345D-A6E2-464F-BE0D-79A68FC2FF12}" type="sibTrans" cxnId="{E946D3A3-BA37-B547-B4DB-F381C290CE2D}">
      <dgm:prSet/>
      <dgm:spPr/>
      <dgm:t>
        <a:bodyPr/>
        <a:lstStyle/>
        <a:p>
          <a:endParaRPr lang="en-US"/>
        </a:p>
      </dgm:t>
    </dgm:pt>
    <dgm:pt modelId="{ED787BE0-D031-5B47-8176-F06CBDDA81AB}">
      <dgm:prSet phldrT="[Texto]"/>
      <dgm:spPr/>
      <dgm:t>
        <a:bodyPr/>
        <a:lstStyle/>
        <a:p>
          <a:r>
            <a:rPr lang="en-US" dirty="0"/>
            <a:t>RELACIONAMENTO: ENERGIA COM RESPONSABILIDADE E ATENDENDO SUAS NECESSIDADES DE OFERTAR PRODUTOS E SERVIÇOS </a:t>
          </a:r>
          <a:r>
            <a:rPr lang="en-US" b="1" u="sng" dirty="0"/>
            <a:t>(</a:t>
          </a:r>
          <a:r>
            <a:rPr lang="en-US" b="1" u="sng"/>
            <a:t>Competitividade)</a:t>
          </a:r>
          <a:endParaRPr lang="en-US" b="1" u="sng" dirty="0"/>
        </a:p>
      </dgm:t>
    </dgm:pt>
    <dgm:pt modelId="{FF556637-8257-AD42-BF48-A16C84400CB3}" type="parTrans" cxnId="{3737564F-DF63-4C47-8202-ED2B682F8A9C}">
      <dgm:prSet/>
      <dgm:spPr/>
      <dgm:t>
        <a:bodyPr/>
        <a:lstStyle/>
        <a:p>
          <a:endParaRPr lang="en-US"/>
        </a:p>
      </dgm:t>
    </dgm:pt>
    <dgm:pt modelId="{AA26CB46-F5EB-DE4A-9522-A55015EA369D}" type="sibTrans" cxnId="{3737564F-DF63-4C47-8202-ED2B682F8A9C}">
      <dgm:prSet/>
      <dgm:spPr/>
      <dgm:t>
        <a:bodyPr/>
        <a:lstStyle/>
        <a:p>
          <a:endParaRPr lang="en-US"/>
        </a:p>
      </dgm:t>
    </dgm:pt>
    <dgm:pt modelId="{44BE48DF-F82D-7742-B372-2FD67489DA2E}">
      <dgm:prSet/>
      <dgm:spPr/>
      <dgm:t>
        <a:bodyPr/>
        <a:lstStyle/>
        <a:p>
          <a:r>
            <a:rPr lang="en-US" dirty="0"/>
            <a:t>SEGURANÇA: CUSTO E CONFIABILIDADE NO SUPRIMENTO DE ENERGIA</a:t>
          </a:r>
        </a:p>
      </dgm:t>
    </dgm:pt>
    <dgm:pt modelId="{D1D9F2E4-B007-164C-8A12-F0D20777B0DA}" type="parTrans" cxnId="{735A67B1-DD65-4F40-9AA2-5290AE0BE9CA}">
      <dgm:prSet/>
      <dgm:spPr/>
      <dgm:t>
        <a:bodyPr/>
        <a:lstStyle/>
        <a:p>
          <a:endParaRPr lang="en-US"/>
        </a:p>
      </dgm:t>
    </dgm:pt>
    <dgm:pt modelId="{1EA64C45-F4E3-7941-8C1E-3E3C008D4517}" type="sibTrans" cxnId="{735A67B1-DD65-4F40-9AA2-5290AE0BE9CA}">
      <dgm:prSet/>
      <dgm:spPr/>
      <dgm:t>
        <a:bodyPr/>
        <a:lstStyle/>
        <a:p>
          <a:endParaRPr lang="en-US"/>
        </a:p>
      </dgm:t>
    </dgm:pt>
    <dgm:pt modelId="{9669745C-4AC1-334A-B7DC-A42AA356770E}">
      <dgm:prSet/>
      <dgm:spPr/>
      <dgm:t>
        <a:bodyPr/>
        <a:lstStyle/>
        <a:p>
          <a:r>
            <a:rPr lang="en-US" dirty="0"/>
            <a:t>FISIOLÓGICA: TER ENERGIA</a:t>
          </a:r>
        </a:p>
      </dgm:t>
    </dgm:pt>
    <dgm:pt modelId="{229FC260-5042-264A-B0CC-283BA9A5C53C}" type="parTrans" cxnId="{7B8244D7-EF4C-6F45-94DA-E4580A382E7D}">
      <dgm:prSet/>
      <dgm:spPr/>
      <dgm:t>
        <a:bodyPr/>
        <a:lstStyle/>
        <a:p>
          <a:endParaRPr lang="en-US"/>
        </a:p>
      </dgm:t>
    </dgm:pt>
    <dgm:pt modelId="{B4FF18DB-21EE-4843-8DDD-05D0290BB853}" type="sibTrans" cxnId="{7B8244D7-EF4C-6F45-94DA-E4580A382E7D}">
      <dgm:prSet/>
      <dgm:spPr/>
      <dgm:t>
        <a:bodyPr/>
        <a:lstStyle/>
        <a:p>
          <a:endParaRPr lang="en-US"/>
        </a:p>
      </dgm:t>
    </dgm:pt>
    <dgm:pt modelId="{091F2133-26D9-8941-B0B9-04134D5FA538}" type="pres">
      <dgm:prSet presAssocID="{75308B50-2EFA-CF42-8A14-05F601DC2A6D}" presName="Name0" presStyleCnt="0">
        <dgm:presLayoutVars>
          <dgm:dir/>
          <dgm:animLvl val="lvl"/>
          <dgm:resizeHandles val="exact"/>
        </dgm:presLayoutVars>
      </dgm:prSet>
      <dgm:spPr/>
    </dgm:pt>
    <dgm:pt modelId="{803F1F99-3F2B-B54C-97A8-D63B165C0D80}" type="pres">
      <dgm:prSet presAssocID="{1EAB6D29-7317-1547-BF1B-065E8DBB437B}" presName="Name8" presStyleCnt="0"/>
      <dgm:spPr/>
    </dgm:pt>
    <dgm:pt modelId="{4BBDAF19-0CF3-3A41-8593-09EEF94EA0EF}" type="pres">
      <dgm:prSet presAssocID="{1EAB6D29-7317-1547-BF1B-065E8DBB437B}" presName="level" presStyleLbl="node1" presStyleIdx="0" presStyleCnt="5">
        <dgm:presLayoutVars>
          <dgm:chMax val="1"/>
          <dgm:bulletEnabled val="1"/>
        </dgm:presLayoutVars>
      </dgm:prSet>
      <dgm:spPr/>
    </dgm:pt>
    <dgm:pt modelId="{F960A0DC-4E1A-7445-AA42-07166ED65788}" type="pres">
      <dgm:prSet presAssocID="{1EAB6D29-7317-1547-BF1B-065E8DBB437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0243CC3-9952-814A-8970-A2677DBEA251}" type="pres">
      <dgm:prSet presAssocID="{A2B0CDC5-06F1-534B-8CD7-340D9432BB8A}" presName="Name8" presStyleCnt="0"/>
      <dgm:spPr/>
    </dgm:pt>
    <dgm:pt modelId="{AEA20A7C-4D9A-F54B-B109-0729885C820D}" type="pres">
      <dgm:prSet presAssocID="{A2B0CDC5-06F1-534B-8CD7-340D9432BB8A}" presName="level" presStyleLbl="node1" presStyleIdx="1" presStyleCnt="5">
        <dgm:presLayoutVars>
          <dgm:chMax val="1"/>
          <dgm:bulletEnabled val="1"/>
        </dgm:presLayoutVars>
      </dgm:prSet>
      <dgm:spPr/>
    </dgm:pt>
    <dgm:pt modelId="{44B1C289-14B5-BE49-84D6-B751DFC9D9FD}" type="pres">
      <dgm:prSet presAssocID="{A2B0CDC5-06F1-534B-8CD7-340D9432BB8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917DCC6-0F99-4448-AF07-F39ED853A011}" type="pres">
      <dgm:prSet presAssocID="{ED787BE0-D031-5B47-8176-F06CBDDA81AB}" presName="Name8" presStyleCnt="0"/>
      <dgm:spPr/>
    </dgm:pt>
    <dgm:pt modelId="{09D78145-C737-224C-9839-22512D8429EC}" type="pres">
      <dgm:prSet presAssocID="{ED787BE0-D031-5B47-8176-F06CBDDA81AB}" presName="level" presStyleLbl="node1" presStyleIdx="2" presStyleCnt="5">
        <dgm:presLayoutVars>
          <dgm:chMax val="1"/>
          <dgm:bulletEnabled val="1"/>
        </dgm:presLayoutVars>
      </dgm:prSet>
      <dgm:spPr/>
    </dgm:pt>
    <dgm:pt modelId="{6AF4C543-57A8-774E-BD0F-84B451276619}" type="pres">
      <dgm:prSet presAssocID="{ED787BE0-D031-5B47-8176-F06CBDDA81A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8A411DC-0FAF-6642-87D6-931A73667626}" type="pres">
      <dgm:prSet presAssocID="{44BE48DF-F82D-7742-B372-2FD67489DA2E}" presName="Name8" presStyleCnt="0"/>
      <dgm:spPr/>
    </dgm:pt>
    <dgm:pt modelId="{035907BA-B3CC-2541-8452-B870FCF64D0A}" type="pres">
      <dgm:prSet presAssocID="{44BE48DF-F82D-7742-B372-2FD67489DA2E}" presName="level" presStyleLbl="node1" presStyleIdx="3" presStyleCnt="5">
        <dgm:presLayoutVars>
          <dgm:chMax val="1"/>
          <dgm:bulletEnabled val="1"/>
        </dgm:presLayoutVars>
      </dgm:prSet>
      <dgm:spPr/>
    </dgm:pt>
    <dgm:pt modelId="{B4EF2AC2-2AAD-394C-A6C4-56EAAB246DB4}" type="pres">
      <dgm:prSet presAssocID="{44BE48DF-F82D-7742-B372-2FD67489DA2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70A9063-E659-1841-A658-DCC5B3423BC6}" type="pres">
      <dgm:prSet presAssocID="{9669745C-4AC1-334A-B7DC-A42AA356770E}" presName="Name8" presStyleCnt="0"/>
      <dgm:spPr/>
    </dgm:pt>
    <dgm:pt modelId="{F8C74655-E736-3D49-BCD3-AA82A806D255}" type="pres">
      <dgm:prSet presAssocID="{9669745C-4AC1-334A-B7DC-A42AA356770E}" presName="level" presStyleLbl="node1" presStyleIdx="4" presStyleCnt="5">
        <dgm:presLayoutVars>
          <dgm:chMax val="1"/>
          <dgm:bulletEnabled val="1"/>
        </dgm:presLayoutVars>
      </dgm:prSet>
      <dgm:spPr/>
    </dgm:pt>
    <dgm:pt modelId="{230D7B2F-BE24-C045-B3F9-EEAD90B7FCBD}" type="pres">
      <dgm:prSet presAssocID="{9669745C-4AC1-334A-B7DC-A42AA356770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5419000-498D-B641-9970-092232EBA805}" type="presOf" srcId="{44BE48DF-F82D-7742-B372-2FD67489DA2E}" destId="{035907BA-B3CC-2541-8452-B870FCF64D0A}" srcOrd="0" destOrd="0" presId="urn:microsoft.com/office/officeart/2005/8/layout/pyramid1"/>
    <dgm:cxn modelId="{532C1714-FD38-D44E-9172-66737B4B7F2E}" type="presOf" srcId="{44BE48DF-F82D-7742-B372-2FD67489DA2E}" destId="{B4EF2AC2-2AAD-394C-A6C4-56EAAB246DB4}" srcOrd="1" destOrd="0" presId="urn:microsoft.com/office/officeart/2005/8/layout/pyramid1"/>
    <dgm:cxn modelId="{9CCE6414-BEEC-3149-A1DF-25ED72EB64D5}" type="presOf" srcId="{9669745C-4AC1-334A-B7DC-A42AA356770E}" destId="{230D7B2F-BE24-C045-B3F9-EEAD90B7FCBD}" srcOrd="1" destOrd="0" presId="urn:microsoft.com/office/officeart/2005/8/layout/pyramid1"/>
    <dgm:cxn modelId="{E0D7DD31-B282-E447-9AF0-1DE01CCDC0DF}" type="presOf" srcId="{75308B50-2EFA-CF42-8A14-05F601DC2A6D}" destId="{091F2133-26D9-8941-B0B9-04134D5FA538}" srcOrd="0" destOrd="0" presId="urn:microsoft.com/office/officeart/2005/8/layout/pyramid1"/>
    <dgm:cxn modelId="{6047E245-E68D-9542-A402-F2E6EF8D563E}" type="presOf" srcId="{ED787BE0-D031-5B47-8176-F06CBDDA81AB}" destId="{6AF4C543-57A8-774E-BD0F-84B451276619}" srcOrd="1" destOrd="0" presId="urn:microsoft.com/office/officeart/2005/8/layout/pyramid1"/>
    <dgm:cxn modelId="{3737564F-DF63-4C47-8202-ED2B682F8A9C}" srcId="{75308B50-2EFA-CF42-8A14-05F601DC2A6D}" destId="{ED787BE0-D031-5B47-8176-F06CBDDA81AB}" srcOrd="2" destOrd="0" parTransId="{FF556637-8257-AD42-BF48-A16C84400CB3}" sibTransId="{AA26CB46-F5EB-DE4A-9522-A55015EA369D}"/>
    <dgm:cxn modelId="{CB349665-3AC1-2D40-A3E8-523E0804E598}" type="presOf" srcId="{A2B0CDC5-06F1-534B-8CD7-340D9432BB8A}" destId="{AEA20A7C-4D9A-F54B-B109-0729885C820D}" srcOrd="0" destOrd="0" presId="urn:microsoft.com/office/officeart/2005/8/layout/pyramid1"/>
    <dgm:cxn modelId="{96BCB982-C7CE-4042-8927-75EB0EAA2C5E}" type="presOf" srcId="{1EAB6D29-7317-1547-BF1B-065E8DBB437B}" destId="{4BBDAF19-0CF3-3A41-8593-09EEF94EA0EF}" srcOrd="0" destOrd="0" presId="urn:microsoft.com/office/officeart/2005/8/layout/pyramid1"/>
    <dgm:cxn modelId="{6C0C3B8A-9902-A64A-8A81-B4C0DFE6FC94}" type="presOf" srcId="{A2B0CDC5-06F1-534B-8CD7-340D9432BB8A}" destId="{44B1C289-14B5-BE49-84D6-B751DFC9D9FD}" srcOrd="1" destOrd="0" presId="urn:microsoft.com/office/officeart/2005/8/layout/pyramid1"/>
    <dgm:cxn modelId="{D876F8A1-530D-844B-A2E4-1847CE5CF83E}" type="presOf" srcId="{ED787BE0-D031-5B47-8176-F06CBDDA81AB}" destId="{09D78145-C737-224C-9839-22512D8429EC}" srcOrd="0" destOrd="0" presId="urn:microsoft.com/office/officeart/2005/8/layout/pyramid1"/>
    <dgm:cxn modelId="{E946D3A3-BA37-B547-B4DB-F381C290CE2D}" srcId="{75308B50-2EFA-CF42-8A14-05F601DC2A6D}" destId="{A2B0CDC5-06F1-534B-8CD7-340D9432BB8A}" srcOrd="1" destOrd="0" parTransId="{1A328880-3ABE-9A4F-88FF-65964BD5B764}" sibTransId="{FA5C345D-A6E2-464F-BE0D-79A68FC2FF12}"/>
    <dgm:cxn modelId="{E6013FAC-4D9D-E545-9047-E9A65E2E88C7}" type="presOf" srcId="{9669745C-4AC1-334A-B7DC-A42AA356770E}" destId="{F8C74655-E736-3D49-BCD3-AA82A806D255}" srcOrd="0" destOrd="0" presId="urn:microsoft.com/office/officeart/2005/8/layout/pyramid1"/>
    <dgm:cxn modelId="{735A67B1-DD65-4F40-9AA2-5290AE0BE9CA}" srcId="{75308B50-2EFA-CF42-8A14-05F601DC2A6D}" destId="{44BE48DF-F82D-7742-B372-2FD67489DA2E}" srcOrd="3" destOrd="0" parTransId="{D1D9F2E4-B007-164C-8A12-F0D20777B0DA}" sibTransId="{1EA64C45-F4E3-7941-8C1E-3E3C008D4517}"/>
    <dgm:cxn modelId="{BF7083B2-B67F-3A4B-9ABD-3C22F6997797}" srcId="{75308B50-2EFA-CF42-8A14-05F601DC2A6D}" destId="{1EAB6D29-7317-1547-BF1B-065E8DBB437B}" srcOrd="0" destOrd="0" parTransId="{B37A36C0-3B9C-1E4A-B9D1-2055CD44475A}" sibTransId="{7DBB1CE4-579F-B141-B682-46DB8B181EA5}"/>
    <dgm:cxn modelId="{7B8244D7-EF4C-6F45-94DA-E4580A382E7D}" srcId="{75308B50-2EFA-CF42-8A14-05F601DC2A6D}" destId="{9669745C-4AC1-334A-B7DC-A42AA356770E}" srcOrd="4" destOrd="0" parTransId="{229FC260-5042-264A-B0CC-283BA9A5C53C}" sibTransId="{B4FF18DB-21EE-4843-8DDD-05D0290BB853}"/>
    <dgm:cxn modelId="{2389C8D9-5C93-C640-8FCE-2DE87D11C6A5}" type="presOf" srcId="{1EAB6D29-7317-1547-BF1B-065E8DBB437B}" destId="{F960A0DC-4E1A-7445-AA42-07166ED65788}" srcOrd="1" destOrd="0" presId="urn:microsoft.com/office/officeart/2005/8/layout/pyramid1"/>
    <dgm:cxn modelId="{3657B905-7BC5-3349-9F23-F67834C5ECD4}" type="presParOf" srcId="{091F2133-26D9-8941-B0B9-04134D5FA538}" destId="{803F1F99-3F2B-B54C-97A8-D63B165C0D80}" srcOrd="0" destOrd="0" presId="urn:microsoft.com/office/officeart/2005/8/layout/pyramid1"/>
    <dgm:cxn modelId="{842B9565-1D79-AF46-AA00-C7EFF566EF48}" type="presParOf" srcId="{803F1F99-3F2B-B54C-97A8-D63B165C0D80}" destId="{4BBDAF19-0CF3-3A41-8593-09EEF94EA0EF}" srcOrd="0" destOrd="0" presId="urn:microsoft.com/office/officeart/2005/8/layout/pyramid1"/>
    <dgm:cxn modelId="{34264AB9-FE30-7542-8DBE-AD3C11142594}" type="presParOf" srcId="{803F1F99-3F2B-B54C-97A8-D63B165C0D80}" destId="{F960A0DC-4E1A-7445-AA42-07166ED65788}" srcOrd="1" destOrd="0" presId="urn:microsoft.com/office/officeart/2005/8/layout/pyramid1"/>
    <dgm:cxn modelId="{21E73703-FE8A-974B-982A-7DEE1BE25A95}" type="presParOf" srcId="{091F2133-26D9-8941-B0B9-04134D5FA538}" destId="{30243CC3-9952-814A-8970-A2677DBEA251}" srcOrd="1" destOrd="0" presId="urn:microsoft.com/office/officeart/2005/8/layout/pyramid1"/>
    <dgm:cxn modelId="{14AFEBB4-C2B1-A04B-9660-461F688C07D0}" type="presParOf" srcId="{30243CC3-9952-814A-8970-A2677DBEA251}" destId="{AEA20A7C-4D9A-F54B-B109-0729885C820D}" srcOrd="0" destOrd="0" presId="urn:microsoft.com/office/officeart/2005/8/layout/pyramid1"/>
    <dgm:cxn modelId="{8B622E95-A71A-1B4A-BD89-661F205CD8E8}" type="presParOf" srcId="{30243CC3-9952-814A-8970-A2677DBEA251}" destId="{44B1C289-14B5-BE49-84D6-B751DFC9D9FD}" srcOrd="1" destOrd="0" presId="urn:microsoft.com/office/officeart/2005/8/layout/pyramid1"/>
    <dgm:cxn modelId="{54525F54-CBA0-F24F-A219-1BAA5C7E7D45}" type="presParOf" srcId="{091F2133-26D9-8941-B0B9-04134D5FA538}" destId="{E917DCC6-0F99-4448-AF07-F39ED853A011}" srcOrd="2" destOrd="0" presId="urn:microsoft.com/office/officeart/2005/8/layout/pyramid1"/>
    <dgm:cxn modelId="{AD61697C-4D4C-7848-B4F2-D8BE6ED77B3A}" type="presParOf" srcId="{E917DCC6-0F99-4448-AF07-F39ED853A011}" destId="{09D78145-C737-224C-9839-22512D8429EC}" srcOrd="0" destOrd="0" presId="urn:microsoft.com/office/officeart/2005/8/layout/pyramid1"/>
    <dgm:cxn modelId="{16E60108-EC48-3B4E-AF93-1B588EEB3BE8}" type="presParOf" srcId="{E917DCC6-0F99-4448-AF07-F39ED853A011}" destId="{6AF4C543-57A8-774E-BD0F-84B451276619}" srcOrd="1" destOrd="0" presId="urn:microsoft.com/office/officeart/2005/8/layout/pyramid1"/>
    <dgm:cxn modelId="{27D43180-07EC-B048-A4BC-D7A06552414B}" type="presParOf" srcId="{091F2133-26D9-8941-B0B9-04134D5FA538}" destId="{68A411DC-0FAF-6642-87D6-931A73667626}" srcOrd="3" destOrd="0" presId="urn:microsoft.com/office/officeart/2005/8/layout/pyramid1"/>
    <dgm:cxn modelId="{33C78276-F196-BC4F-B310-65725EC762B4}" type="presParOf" srcId="{68A411DC-0FAF-6642-87D6-931A73667626}" destId="{035907BA-B3CC-2541-8452-B870FCF64D0A}" srcOrd="0" destOrd="0" presId="urn:microsoft.com/office/officeart/2005/8/layout/pyramid1"/>
    <dgm:cxn modelId="{D366CD82-1043-4645-945A-FC24394E4A36}" type="presParOf" srcId="{68A411DC-0FAF-6642-87D6-931A73667626}" destId="{B4EF2AC2-2AAD-394C-A6C4-56EAAB246DB4}" srcOrd="1" destOrd="0" presId="urn:microsoft.com/office/officeart/2005/8/layout/pyramid1"/>
    <dgm:cxn modelId="{8E382780-B4CB-5B41-A8C7-52FACD929FEB}" type="presParOf" srcId="{091F2133-26D9-8941-B0B9-04134D5FA538}" destId="{A70A9063-E659-1841-A658-DCC5B3423BC6}" srcOrd="4" destOrd="0" presId="urn:microsoft.com/office/officeart/2005/8/layout/pyramid1"/>
    <dgm:cxn modelId="{FDA32ADE-07FC-7449-A3BA-39ACE0BD0EE0}" type="presParOf" srcId="{A70A9063-E659-1841-A658-DCC5B3423BC6}" destId="{F8C74655-E736-3D49-BCD3-AA82A806D255}" srcOrd="0" destOrd="0" presId="urn:microsoft.com/office/officeart/2005/8/layout/pyramid1"/>
    <dgm:cxn modelId="{718B2384-4FC3-C840-95DB-7E1134183CF5}" type="presParOf" srcId="{A70A9063-E659-1841-A658-DCC5B3423BC6}" destId="{230D7B2F-BE24-C045-B3F9-EEAD90B7FCB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1E5CD9-0FF1-2247-81CD-6E361EF98B32}" type="doc">
      <dgm:prSet loTypeId="urn:microsoft.com/office/officeart/2005/8/layout/funnel1" loCatId="" qsTypeId="urn:microsoft.com/office/officeart/2005/8/quickstyle/3D7" qsCatId="3D" csTypeId="urn:microsoft.com/office/officeart/2005/8/colors/accent3_2" csCatId="accent3" phldr="1"/>
      <dgm:spPr/>
      <dgm:t>
        <a:bodyPr/>
        <a:lstStyle/>
        <a:p>
          <a:endParaRPr lang="pt-BR"/>
        </a:p>
      </dgm:t>
    </dgm:pt>
    <dgm:pt modelId="{9FE65983-1D58-FF4D-BB11-E4F9F296E5CB}">
      <dgm:prSet phldrT="[Texto]" custT="1"/>
      <dgm:spPr/>
      <dgm:t>
        <a:bodyPr/>
        <a:lstStyle/>
        <a:p>
          <a:r>
            <a:rPr lang="pt-BR" sz="1400" dirty="0" err="1"/>
            <a:t>PROduction</a:t>
          </a:r>
          <a:endParaRPr lang="pt-BR" sz="1400" dirty="0"/>
        </a:p>
      </dgm:t>
    </dgm:pt>
    <dgm:pt modelId="{E02800A1-D525-F444-835E-EE481CA7C35B}" type="parTrans" cxnId="{3F6B22A3-FD57-CF43-956A-C9ED9558B3BB}">
      <dgm:prSet/>
      <dgm:spPr/>
      <dgm:t>
        <a:bodyPr/>
        <a:lstStyle/>
        <a:p>
          <a:endParaRPr lang="pt-BR"/>
        </a:p>
      </dgm:t>
    </dgm:pt>
    <dgm:pt modelId="{6100FD13-E647-B74C-8EFE-2E7768EFAF4A}" type="sibTrans" cxnId="{3F6B22A3-FD57-CF43-956A-C9ED9558B3BB}">
      <dgm:prSet/>
      <dgm:spPr/>
      <dgm:t>
        <a:bodyPr/>
        <a:lstStyle/>
        <a:p>
          <a:endParaRPr lang="pt-BR"/>
        </a:p>
      </dgm:t>
    </dgm:pt>
    <dgm:pt modelId="{63078DD3-8756-F44A-82A1-11C02032B934}">
      <dgm:prSet phldrT="[Texto]" custT="1"/>
      <dgm:spPr/>
      <dgm:t>
        <a:bodyPr/>
        <a:lstStyle/>
        <a:p>
          <a:r>
            <a:rPr lang="pt-BR" sz="1400" dirty="0" err="1"/>
            <a:t>conSUMption</a:t>
          </a:r>
          <a:endParaRPr lang="pt-BR" sz="1400" dirty="0"/>
        </a:p>
      </dgm:t>
    </dgm:pt>
    <dgm:pt modelId="{95E84451-39C7-0B4D-80B3-6EF312287F6D}" type="parTrans" cxnId="{FB28224A-17DD-6F43-B9C8-6EB464ED2797}">
      <dgm:prSet/>
      <dgm:spPr/>
      <dgm:t>
        <a:bodyPr/>
        <a:lstStyle/>
        <a:p>
          <a:endParaRPr lang="pt-BR"/>
        </a:p>
      </dgm:t>
    </dgm:pt>
    <dgm:pt modelId="{85AAA044-B612-EA47-ABDC-08B73404B0B0}" type="sibTrans" cxnId="{FB28224A-17DD-6F43-B9C8-6EB464ED2797}">
      <dgm:prSet/>
      <dgm:spPr/>
      <dgm:t>
        <a:bodyPr/>
        <a:lstStyle/>
        <a:p>
          <a:endParaRPr lang="pt-BR"/>
        </a:p>
      </dgm:t>
    </dgm:pt>
    <dgm:pt modelId="{356B9450-CB4F-AE41-8F27-32C79B9C904B}">
      <dgm:prSet phldrT="[Texto]" custT="1"/>
      <dgm:spPr/>
      <dgm:t>
        <a:bodyPr/>
        <a:lstStyle/>
        <a:p>
          <a:r>
            <a:rPr lang="pt-BR" sz="1400" dirty="0" err="1"/>
            <a:t>storAGE</a:t>
          </a:r>
          <a:endParaRPr lang="pt-BR" sz="1400" dirty="0"/>
        </a:p>
      </dgm:t>
    </dgm:pt>
    <dgm:pt modelId="{C7CA384E-4A17-FC43-A646-2041BEE9BA6D}" type="parTrans" cxnId="{55C6B845-F9D9-5F4D-A168-292F84B20A21}">
      <dgm:prSet/>
      <dgm:spPr/>
      <dgm:t>
        <a:bodyPr/>
        <a:lstStyle/>
        <a:p>
          <a:endParaRPr lang="pt-BR"/>
        </a:p>
      </dgm:t>
    </dgm:pt>
    <dgm:pt modelId="{4C549495-61C9-9642-A012-D46FF788E8AA}" type="sibTrans" cxnId="{55C6B845-F9D9-5F4D-A168-292F84B20A21}">
      <dgm:prSet/>
      <dgm:spPr/>
      <dgm:t>
        <a:bodyPr/>
        <a:lstStyle/>
        <a:p>
          <a:endParaRPr lang="pt-BR"/>
        </a:p>
      </dgm:t>
    </dgm:pt>
    <dgm:pt modelId="{0DB5F393-2484-4D41-881B-A3677B863015}">
      <dgm:prSet phldrT="[Texto]"/>
      <dgm:spPr/>
      <dgm:t>
        <a:bodyPr/>
        <a:lstStyle/>
        <a:p>
          <a:endParaRPr lang="pt-BR" dirty="0"/>
        </a:p>
      </dgm:t>
    </dgm:pt>
    <dgm:pt modelId="{21E6D350-5E9F-F74C-950D-CF6E7EACA592}" type="parTrans" cxnId="{1E84DEDD-9BE8-BF4D-A60C-C2D7D90FD0C9}">
      <dgm:prSet/>
      <dgm:spPr/>
      <dgm:t>
        <a:bodyPr/>
        <a:lstStyle/>
        <a:p>
          <a:endParaRPr lang="pt-BR"/>
        </a:p>
      </dgm:t>
    </dgm:pt>
    <dgm:pt modelId="{34AEAD4D-F073-E64F-97B7-ABF8B9C27FDC}" type="sibTrans" cxnId="{1E84DEDD-9BE8-BF4D-A60C-C2D7D90FD0C9}">
      <dgm:prSet/>
      <dgm:spPr/>
      <dgm:t>
        <a:bodyPr/>
        <a:lstStyle/>
        <a:p>
          <a:endParaRPr lang="pt-BR"/>
        </a:p>
      </dgm:t>
    </dgm:pt>
    <dgm:pt modelId="{ED1473D1-59AB-444C-8B51-F551BE83EF52}" type="pres">
      <dgm:prSet presAssocID="{551E5CD9-0FF1-2247-81CD-6E361EF98B32}" presName="Name0" presStyleCnt="0">
        <dgm:presLayoutVars>
          <dgm:chMax val="4"/>
          <dgm:resizeHandles val="exact"/>
        </dgm:presLayoutVars>
      </dgm:prSet>
      <dgm:spPr/>
    </dgm:pt>
    <dgm:pt modelId="{6F997242-4188-4C42-A46D-C6009663E391}" type="pres">
      <dgm:prSet presAssocID="{551E5CD9-0FF1-2247-81CD-6E361EF98B32}" presName="ellipse" presStyleLbl="trBgShp" presStyleIdx="0" presStyleCnt="1"/>
      <dgm:spPr/>
    </dgm:pt>
    <dgm:pt modelId="{D86A1754-06C1-7C4B-AE3A-FAC233C80700}" type="pres">
      <dgm:prSet presAssocID="{551E5CD9-0FF1-2247-81CD-6E361EF98B32}" presName="arrow1" presStyleLbl="fgShp" presStyleIdx="0" presStyleCnt="1"/>
      <dgm:spPr/>
    </dgm:pt>
    <dgm:pt modelId="{A62F44B5-FFA9-3F43-AD57-562A033CBC0D}" type="pres">
      <dgm:prSet presAssocID="{551E5CD9-0FF1-2247-81CD-6E361EF98B32}" presName="rectangle" presStyleLbl="revTx" presStyleIdx="0" presStyleCnt="1">
        <dgm:presLayoutVars>
          <dgm:bulletEnabled val="1"/>
        </dgm:presLayoutVars>
      </dgm:prSet>
      <dgm:spPr/>
    </dgm:pt>
    <dgm:pt modelId="{E16E12FE-D526-F04C-8A61-0E883ED16589}" type="pres">
      <dgm:prSet presAssocID="{63078DD3-8756-F44A-82A1-11C02032B934}" presName="item1" presStyleLbl="node1" presStyleIdx="0" presStyleCnt="3" custScaleX="158958">
        <dgm:presLayoutVars>
          <dgm:bulletEnabled val="1"/>
        </dgm:presLayoutVars>
      </dgm:prSet>
      <dgm:spPr/>
    </dgm:pt>
    <dgm:pt modelId="{FAB7C5B2-BEBE-074C-9AB5-9DBAD9C74850}" type="pres">
      <dgm:prSet presAssocID="{356B9450-CB4F-AE41-8F27-32C79B9C904B}" presName="item2" presStyleLbl="node1" presStyleIdx="1" presStyleCnt="3" custScaleX="124321">
        <dgm:presLayoutVars>
          <dgm:bulletEnabled val="1"/>
        </dgm:presLayoutVars>
      </dgm:prSet>
      <dgm:spPr/>
    </dgm:pt>
    <dgm:pt modelId="{D9266BBE-9EB9-994D-9870-8E68B9D9A806}" type="pres">
      <dgm:prSet presAssocID="{0DB5F393-2484-4D41-881B-A3677B863015}" presName="item3" presStyleLbl="node1" presStyleIdx="2" presStyleCnt="3" custScaleX="153344">
        <dgm:presLayoutVars>
          <dgm:bulletEnabled val="1"/>
        </dgm:presLayoutVars>
      </dgm:prSet>
      <dgm:spPr/>
    </dgm:pt>
    <dgm:pt modelId="{DE5102ED-EF8C-C046-90CF-8D19EC627B37}" type="pres">
      <dgm:prSet presAssocID="{551E5CD9-0FF1-2247-81CD-6E361EF98B32}" presName="funnel" presStyleLbl="trAlignAcc1" presStyleIdx="0" presStyleCnt="1" custScaleX="120823" custScaleY="117918" custLinFactNeighborX="692" custLinFactNeighborY="8792"/>
      <dgm:spPr/>
    </dgm:pt>
  </dgm:ptLst>
  <dgm:cxnLst>
    <dgm:cxn modelId="{B149AE03-0B76-6648-A835-BB015268EC02}" type="presOf" srcId="{0DB5F393-2484-4D41-881B-A3677B863015}" destId="{A62F44B5-FFA9-3F43-AD57-562A033CBC0D}" srcOrd="0" destOrd="0" presId="urn:microsoft.com/office/officeart/2005/8/layout/funnel1"/>
    <dgm:cxn modelId="{C7A75D28-6B81-3F4F-BFB8-7E227AC040C6}" type="presOf" srcId="{9FE65983-1D58-FF4D-BB11-E4F9F296E5CB}" destId="{D9266BBE-9EB9-994D-9870-8E68B9D9A806}" srcOrd="0" destOrd="0" presId="urn:microsoft.com/office/officeart/2005/8/layout/funnel1"/>
    <dgm:cxn modelId="{55C6B845-F9D9-5F4D-A168-292F84B20A21}" srcId="{551E5CD9-0FF1-2247-81CD-6E361EF98B32}" destId="{356B9450-CB4F-AE41-8F27-32C79B9C904B}" srcOrd="2" destOrd="0" parTransId="{C7CA384E-4A17-FC43-A646-2041BEE9BA6D}" sibTransId="{4C549495-61C9-9642-A012-D46FF788E8AA}"/>
    <dgm:cxn modelId="{FB28224A-17DD-6F43-B9C8-6EB464ED2797}" srcId="{551E5CD9-0FF1-2247-81CD-6E361EF98B32}" destId="{63078DD3-8756-F44A-82A1-11C02032B934}" srcOrd="1" destOrd="0" parTransId="{95E84451-39C7-0B4D-80B3-6EF312287F6D}" sibTransId="{85AAA044-B612-EA47-ABDC-08B73404B0B0}"/>
    <dgm:cxn modelId="{3F6B22A3-FD57-CF43-956A-C9ED9558B3BB}" srcId="{551E5CD9-0FF1-2247-81CD-6E361EF98B32}" destId="{9FE65983-1D58-FF4D-BB11-E4F9F296E5CB}" srcOrd="0" destOrd="0" parTransId="{E02800A1-D525-F444-835E-EE481CA7C35B}" sibTransId="{6100FD13-E647-B74C-8EFE-2E7768EFAF4A}"/>
    <dgm:cxn modelId="{38B7F8B3-038B-D243-BDE9-C0AF1F2948C7}" type="presOf" srcId="{551E5CD9-0FF1-2247-81CD-6E361EF98B32}" destId="{ED1473D1-59AB-444C-8B51-F551BE83EF52}" srcOrd="0" destOrd="0" presId="urn:microsoft.com/office/officeart/2005/8/layout/funnel1"/>
    <dgm:cxn modelId="{7D6270D2-B431-7549-A660-957870948110}" type="presOf" srcId="{356B9450-CB4F-AE41-8F27-32C79B9C904B}" destId="{E16E12FE-D526-F04C-8A61-0E883ED16589}" srcOrd="0" destOrd="0" presId="urn:microsoft.com/office/officeart/2005/8/layout/funnel1"/>
    <dgm:cxn modelId="{1E84DEDD-9BE8-BF4D-A60C-C2D7D90FD0C9}" srcId="{551E5CD9-0FF1-2247-81CD-6E361EF98B32}" destId="{0DB5F393-2484-4D41-881B-A3677B863015}" srcOrd="3" destOrd="0" parTransId="{21E6D350-5E9F-F74C-950D-CF6E7EACA592}" sibTransId="{34AEAD4D-F073-E64F-97B7-ABF8B9C27FDC}"/>
    <dgm:cxn modelId="{F08520FC-37C4-D349-A146-FBB7A8169937}" type="presOf" srcId="{63078DD3-8756-F44A-82A1-11C02032B934}" destId="{FAB7C5B2-BEBE-074C-9AB5-9DBAD9C74850}" srcOrd="0" destOrd="0" presId="urn:microsoft.com/office/officeart/2005/8/layout/funnel1"/>
    <dgm:cxn modelId="{803F622C-9403-C140-958D-8AC0EFAF1F83}" type="presParOf" srcId="{ED1473D1-59AB-444C-8B51-F551BE83EF52}" destId="{6F997242-4188-4C42-A46D-C6009663E391}" srcOrd="0" destOrd="0" presId="urn:microsoft.com/office/officeart/2005/8/layout/funnel1"/>
    <dgm:cxn modelId="{CDB835AB-0A7C-2C42-BF2A-4856E48BCAE4}" type="presParOf" srcId="{ED1473D1-59AB-444C-8B51-F551BE83EF52}" destId="{D86A1754-06C1-7C4B-AE3A-FAC233C80700}" srcOrd="1" destOrd="0" presId="urn:microsoft.com/office/officeart/2005/8/layout/funnel1"/>
    <dgm:cxn modelId="{F7A45E5B-4053-A343-9310-EB2CCF04112D}" type="presParOf" srcId="{ED1473D1-59AB-444C-8B51-F551BE83EF52}" destId="{A62F44B5-FFA9-3F43-AD57-562A033CBC0D}" srcOrd="2" destOrd="0" presId="urn:microsoft.com/office/officeart/2005/8/layout/funnel1"/>
    <dgm:cxn modelId="{08AC0CDB-FD90-C84C-97BD-13D887A9C7F8}" type="presParOf" srcId="{ED1473D1-59AB-444C-8B51-F551BE83EF52}" destId="{E16E12FE-D526-F04C-8A61-0E883ED16589}" srcOrd="3" destOrd="0" presId="urn:microsoft.com/office/officeart/2005/8/layout/funnel1"/>
    <dgm:cxn modelId="{48CD3671-8303-1C40-9FA4-DEA4C8AF454F}" type="presParOf" srcId="{ED1473D1-59AB-444C-8B51-F551BE83EF52}" destId="{FAB7C5B2-BEBE-074C-9AB5-9DBAD9C74850}" srcOrd="4" destOrd="0" presId="urn:microsoft.com/office/officeart/2005/8/layout/funnel1"/>
    <dgm:cxn modelId="{36E5ABA6-CD52-EB4B-A010-28852B9669E0}" type="presParOf" srcId="{ED1473D1-59AB-444C-8B51-F551BE83EF52}" destId="{D9266BBE-9EB9-994D-9870-8E68B9D9A806}" srcOrd="5" destOrd="0" presId="urn:microsoft.com/office/officeart/2005/8/layout/funnel1"/>
    <dgm:cxn modelId="{D58899E4-F1DF-C14A-9F7D-FEF07DCBC53D}" type="presParOf" srcId="{ED1473D1-59AB-444C-8B51-F551BE83EF52}" destId="{DE5102ED-EF8C-C046-90CF-8D19EC627B37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39BCEE-2E2F-AF48-B3B2-09997C576DA2}" type="doc">
      <dgm:prSet loTypeId="urn:microsoft.com/office/officeart/2005/8/layout/hLis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B88AD4-C541-8348-B34B-4C8664BCCBDF}">
      <dgm:prSet phldrT="[Texto]"/>
      <dgm:spPr/>
      <dgm:t>
        <a:bodyPr/>
        <a:lstStyle/>
        <a:p>
          <a:r>
            <a:rPr lang="en-US" dirty="0"/>
            <a:t>ESS Market Report Oct.. 17</a:t>
          </a:r>
        </a:p>
      </dgm:t>
    </dgm:pt>
    <dgm:pt modelId="{2255800E-8291-CE43-AD05-CE764BD0A040}" type="parTrans" cxnId="{3F042201-C1AB-654D-8DB7-B336AE0F872D}">
      <dgm:prSet/>
      <dgm:spPr/>
      <dgm:t>
        <a:bodyPr/>
        <a:lstStyle/>
        <a:p>
          <a:endParaRPr lang="en-US"/>
        </a:p>
      </dgm:t>
    </dgm:pt>
    <dgm:pt modelId="{B2D513CE-9D14-CE4A-83C3-29CF346E45AE}" type="sibTrans" cxnId="{3F042201-C1AB-654D-8DB7-B336AE0F872D}">
      <dgm:prSet/>
      <dgm:spPr/>
      <dgm:t>
        <a:bodyPr/>
        <a:lstStyle/>
        <a:p>
          <a:endParaRPr lang="en-US"/>
        </a:p>
      </dgm:t>
    </dgm:pt>
    <dgm:pt modelId="{99190DC1-C9A6-5A4E-B92A-E0CD332B43E6}">
      <dgm:prSet phldrT="[Texto]" custT="1"/>
      <dgm:spPr/>
      <dgm:t>
        <a:bodyPr/>
        <a:lstStyle/>
        <a:p>
          <a:r>
            <a:rPr lang="en-US" sz="1200" dirty="0" err="1"/>
            <a:t>Ecoult</a:t>
          </a:r>
          <a:endParaRPr lang="en-US" sz="1200" dirty="0"/>
        </a:p>
      </dgm:t>
    </dgm:pt>
    <dgm:pt modelId="{E813A8DC-B0C8-9548-9B90-5CA4E19FE39B}" type="parTrans" cxnId="{C96857BC-C802-D541-A8CE-AA745ECB81F1}">
      <dgm:prSet/>
      <dgm:spPr/>
      <dgm:t>
        <a:bodyPr/>
        <a:lstStyle/>
        <a:p>
          <a:endParaRPr lang="en-US"/>
        </a:p>
      </dgm:t>
    </dgm:pt>
    <dgm:pt modelId="{57D744FB-AA55-B546-80B4-19F63297F8A0}" type="sibTrans" cxnId="{C96857BC-C802-D541-A8CE-AA745ECB81F1}">
      <dgm:prSet/>
      <dgm:spPr/>
      <dgm:t>
        <a:bodyPr/>
        <a:lstStyle/>
        <a:p>
          <a:endParaRPr lang="en-US"/>
        </a:p>
      </dgm:t>
    </dgm:pt>
    <dgm:pt modelId="{5810818E-551C-DA4E-8F0A-1FD0437F30C8}">
      <dgm:prSet phldrT="[Texto]" custT="1"/>
      <dgm:spPr/>
      <dgm:t>
        <a:bodyPr/>
        <a:lstStyle/>
        <a:p>
          <a:r>
            <a:rPr lang="en-US" sz="1200" dirty="0"/>
            <a:t>Doosan</a:t>
          </a:r>
        </a:p>
      </dgm:t>
    </dgm:pt>
    <dgm:pt modelId="{C6F62DBA-908B-984E-A71C-D8870E1F4AD2}" type="parTrans" cxnId="{4BE064C9-5AB6-514C-92E0-10F1E6766CB7}">
      <dgm:prSet/>
      <dgm:spPr/>
      <dgm:t>
        <a:bodyPr/>
        <a:lstStyle/>
        <a:p>
          <a:endParaRPr lang="en-US"/>
        </a:p>
      </dgm:t>
    </dgm:pt>
    <dgm:pt modelId="{02BEE118-0768-EC4B-AE1F-5BC4F551C37C}" type="sibTrans" cxnId="{4BE064C9-5AB6-514C-92E0-10F1E6766CB7}">
      <dgm:prSet/>
      <dgm:spPr/>
      <dgm:t>
        <a:bodyPr/>
        <a:lstStyle/>
        <a:p>
          <a:endParaRPr lang="en-US"/>
        </a:p>
      </dgm:t>
    </dgm:pt>
    <dgm:pt modelId="{A5057880-4A6C-1643-8687-D16B41E99A54}">
      <dgm:prSet phldrT="[Texto]"/>
      <dgm:spPr/>
      <dgm:t>
        <a:bodyPr/>
        <a:lstStyle/>
        <a:p>
          <a:r>
            <a:rPr lang="en-US" dirty="0"/>
            <a:t>Energy Storage News Feb.17</a:t>
          </a:r>
        </a:p>
      </dgm:t>
    </dgm:pt>
    <dgm:pt modelId="{BC4917AB-C87C-E440-99E5-69FDB99266A7}" type="parTrans" cxnId="{1426D5C9-68AF-D842-A4D3-5ED4BDED4192}">
      <dgm:prSet/>
      <dgm:spPr/>
      <dgm:t>
        <a:bodyPr/>
        <a:lstStyle/>
        <a:p>
          <a:endParaRPr lang="en-US"/>
        </a:p>
      </dgm:t>
    </dgm:pt>
    <dgm:pt modelId="{EA701187-18F8-314F-8964-70759CFC2746}" type="sibTrans" cxnId="{1426D5C9-68AF-D842-A4D3-5ED4BDED4192}">
      <dgm:prSet/>
      <dgm:spPr/>
      <dgm:t>
        <a:bodyPr/>
        <a:lstStyle/>
        <a:p>
          <a:endParaRPr lang="en-US"/>
        </a:p>
      </dgm:t>
    </dgm:pt>
    <dgm:pt modelId="{83D07C5B-435E-1A4A-A8DE-E9B886D7D6C0}">
      <dgm:prSet phldrT="[Texto]" custT="1"/>
      <dgm:spPr/>
      <dgm:t>
        <a:bodyPr/>
        <a:lstStyle/>
        <a:p>
          <a:r>
            <a:rPr lang="en-US" sz="1200" dirty="0"/>
            <a:t>Renewable Energy System Group (RES)</a:t>
          </a:r>
        </a:p>
      </dgm:t>
    </dgm:pt>
    <dgm:pt modelId="{DCCD71B2-4381-C64A-B18B-0AFA9F767C60}" type="parTrans" cxnId="{ECD3F0FF-3E3D-3D4E-80D2-F90A55067325}">
      <dgm:prSet/>
      <dgm:spPr/>
      <dgm:t>
        <a:bodyPr/>
        <a:lstStyle/>
        <a:p>
          <a:endParaRPr lang="en-US"/>
        </a:p>
      </dgm:t>
    </dgm:pt>
    <dgm:pt modelId="{78CF323C-0B0C-544C-9199-EAAAB57CA67B}" type="sibTrans" cxnId="{ECD3F0FF-3E3D-3D4E-80D2-F90A55067325}">
      <dgm:prSet/>
      <dgm:spPr/>
      <dgm:t>
        <a:bodyPr/>
        <a:lstStyle/>
        <a:p>
          <a:endParaRPr lang="en-US"/>
        </a:p>
      </dgm:t>
    </dgm:pt>
    <dgm:pt modelId="{18AFFA7C-814F-C84E-A1DA-7CEECBFF0A74}">
      <dgm:prSet phldrT="[Texto]" custT="1"/>
      <dgm:spPr/>
      <dgm:t>
        <a:bodyPr/>
        <a:lstStyle/>
        <a:p>
          <a:r>
            <a:rPr lang="en-US" sz="1200" dirty="0"/>
            <a:t>AES</a:t>
          </a:r>
        </a:p>
      </dgm:t>
    </dgm:pt>
    <dgm:pt modelId="{34CBEC9C-CEB3-8345-BAE0-66EBF7D41CED}" type="parTrans" cxnId="{9F683402-7955-CE48-94AC-296827327CFE}">
      <dgm:prSet/>
      <dgm:spPr/>
      <dgm:t>
        <a:bodyPr/>
        <a:lstStyle/>
        <a:p>
          <a:endParaRPr lang="en-US"/>
        </a:p>
      </dgm:t>
    </dgm:pt>
    <dgm:pt modelId="{D5861C7E-62BC-ED41-A909-C8FA93B6A487}" type="sibTrans" cxnId="{9F683402-7955-CE48-94AC-296827327CFE}">
      <dgm:prSet/>
      <dgm:spPr/>
      <dgm:t>
        <a:bodyPr/>
        <a:lstStyle/>
        <a:p>
          <a:endParaRPr lang="en-US"/>
        </a:p>
      </dgm:t>
    </dgm:pt>
    <dgm:pt modelId="{39962029-315A-2C4C-96BB-91CFAC4828ED}">
      <dgm:prSet phldrT="[Texto]"/>
      <dgm:spPr/>
      <dgm:t>
        <a:bodyPr/>
        <a:lstStyle/>
        <a:p>
          <a:r>
            <a:rPr lang="en-US" dirty="0"/>
            <a:t>Market N Reports Oct. 2017</a:t>
          </a:r>
        </a:p>
      </dgm:t>
    </dgm:pt>
    <dgm:pt modelId="{C43ABD16-003C-804B-AA49-897C3EF2FFDE}" type="parTrans" cxnId="{02903FF5-90EC-C94F-A6E5-2283620861CE}">
      <dgm:prSet/>
      <dgm:spPr/>
      <dgm:t>
        <a:bodyPr/>
        <a:lstStyle/>
        <a:p>
          <a:endParaRPr lang="en-US"/>
        </a:p>
      </dgm:t>
    </dgm:pt>
    <dgm:pt modelId="{F395EAFC-82AA-184C-BDBD-BF9C6E9CED7D}" type="sibTrans" cxnId="{02903FF5-90EC-C94F-A6E5-2283620861CE}">
      <dgm:prSet/>
      <dgm:spPr/>
      <dgm:t>
        <a:bodyPr/>
        <a:lstStyle/>
        <a:p>
          <a:endParaRPr lang="en-US"/>
        </a:p>
      </dgm:t>
    </dgm:pt>
    <dgm:pt modelId="{5F60B032-8E24-164F-A94F-E7BC4D01D426}">
      <dgm:prSet phldrT="[Texto]" custT="1"/>
      <dgm:spPr/>
      <dgm:t>
        <a:bodyPr/>
        <a:lstStyle/>
        <a:p>
          <a:r>
            <a:rPr lang="en-US" sz="1100" dirty="0"/>
            <a:t>NGK</a:t>
          </a:r>
        </a:p>
      </dgm:t>
    </dgm:pt>
    <dgm:pt modelId="{AFF888A4-4F24-1E48-94D4-5E7BC5997AAA}" type="parTrans" cxnId="{0BF5CC4F-D853-3849-AF5F-5C214BFD0349}">
      <dgm:prSet/>
      <dgm:spPr/>
      <dgm:t>
        <a:bodyPr/>
        <a:lstStyle/>
        <a:p>
          <a:endParaRPr lang="en-US"/>
        </a:p>
      </dgm:t>
    </dgm:pt>
    <dgm:pt modelId="{1DF590CC-0CD3-6940-A52A-340AC35CDE8A}" type="sibTrans" cxnId="{0BF5CC4F-D853-3849-AF5F-5C214BFD0349}">
      <dgm:prSet/>
      <dgm:spPr/>
      <dgm:t>
        <a:bodyPr/>
        <a:lstStyle/>
        <a:p>
          <a:endParaRPr lang="en-US"/>
        </a:p>
      </dgm:t>
    </dgm:pt>
    <dgm:pt modelId="{2C755B38-CD73-CF41-8BB9-F02BAF6CDAED}">
      <dgm:prSet phldrT="[Texto]" custT="1"/>
      <dgm:spPr/>
      <dgm:t>
        <a:bodyPr/>
        <a:lstStyle/>
        <a:p>
          <a:r>
            <a:rPr lang="en-US" sz="1100" dirty="0"/>
            <a:t>AEG</a:t>
          </a:r>
        </a:p>
      </dgm:t>
    </dgm:pt>
    <dgm:pt modelId="{04A673E1-2855-6146-85AB-21AC6E7052AB}" type="parTrans" cxnId="{BFC8D75F-7869-9C4A-9DAE-815AD1CC6615}">
      <dgm:prSet/>
      <dgm:spPr/>
      <dgm:t>
        <a:bodyPr/>
        <a:lstStyle/>
        <a:p>
          <a:endParaRPr lang="en-US"/>
        </a:p>
      </dgm:t>
    </dgm:pt>
    <dgm:pt modelId="{FA44D382-CF3F-D541-8EF1-BC9636EF4428}" type="sibTrans" cxnId="{BFC8D75F-7869-9C4A-9DAE-815AD1CC6615}">
      <dgm:prSet/>
      <dgm:spPr/>
      <dgm:t>
        <a:bodyPr/>
        <a:lstStyle/>
        <a:p>
          <a:endParaRPr lang="en-US"/>
        </a:p>
      </dgm:t>
    </dgm:pt>
    <dgm:pt modelId="{F3784A3A-217A-334B-AE5A-550323BE5378}">
      <dgm:prSet phldrT="[Texto]" custT="1"/>
      <dgm:spPr/>
      <dgm:t>
        <a:bodyPr/>
        <a:lstStyle/>
        <a:p>
          <a:r>
            <a:rPr lang="en-US" sz="1200" dirty="0"/>
            <a:t>Samsung</a:t>
          </a:r>
        </a:p>
      </dgm:t>
    </dgm:pt>
    <dgm:pt modelId="{A9A749CA-50F1-9B4E-B95D-E451A0DE6E6F}" type="parTrans" cxnId="{0B9EC478-DC35-EF43-820B-B348AFDA1F4B}">
      <dgm:prSet/>
      <dgm:spPr/>
      <dgm:t>
        <a:bodyPr/>
        <a:lstStyle/>
        <a:p>
          <a:endParaRPr lang="en-US"/>
        </a:p>
      </dgm:t>
    </dgm:pt>
    <dgm:pt modelId="{7A37D1A0-84E8-CF4C-9E4C-96E66CC6C37E}" type="sibTrans" cxnId="{0B9EC478-DC35-EF43-820B-B348AFDA1F4B}">
      <dgm:prSet/>
      <dgm:spPr/>
      <dgm:t>
        <a:bodyPr/>
        <a:lstStyle/>
        <a:p>
          <a:endParaRPr lang="en-US"/>
        </a:p>
      </dgm:t>
    </dgm:pt>
    <dgm:pt modelId="{B525B243-2D6E-FA4C-B293-2DCD4FF818DC}">
      <dgm:prSet phldrT="[Texto]" custT="1"/>
      <dgm:spPr/>
      <dgm:t>
        <a:bodyPr/>
        <a:lstStyle/>
        <a:p>
          <a:r>
            <a:rPr lang="en-US" sz="1200" dirty="0"/>
            <a:t>Sola X</a:t>
          </a:r>
        </a:p>
      </dgm:t>
    </dgm:pt>
    <dgm:pt modelId="{E317EA94-A66F-3944-865A-345F96312855}" type="parTrans" cxnId="{08B6BF29-ECD1-2846-A5AA-3BBA381B3498}">
      <dgm:prSet/>
      <dgm:spPr/>
      <dgm:t>
        <a:bodyPr/>
        <a:lstStyle/>
        <a:p>
          <a:endParaRPr lang="en-US"/>
        </a:p>
      </dgm:t>
    </dgm:pt>
    <dgm:pt modelId="{0E873C44-6F11-D14E-A068-377291D43D90}" type="sibTrans" cxnId="{08B6BF29-ECD1-2846-A5AA-3BBA381B3498}">
      <dgm:prSet/>
      <dgm:spPr/>
      <dgm:t>
        <a:bodyPr/>
        <a:lstStyle/>
        <a:p>
          <a:endParaRPr lang="en-US"/>
        </a:p>
      </dgm:t>
    </dgm:pt>
    <dgm:pt modelId="{209EC052-7ED6-3445-9C98-BFD3A09F5B20}">
      <dgm:prSet phldrT="[Texto]" custT="1"/>
      <dgm:spPr/>
      <dgm:t>
        <a:bodyPr/>
        <a:lstStyle/>
        <a:p>
          <a:r>
            <a:rPr lang="en-US" sz="1200" dirty="0"/>
            <a:t>ESS</a:t>
          </a:r>
        </a:p>
      </dgm:t>
    </dgm:pt>
    <dgm:pt modelId="{8C8901C3-3A29-F746-AC6A-4EDFD4E6DE93}" type="parTrans" cxnId="{4D48C81F-FB15-3743-A065-D1F081866CA6}">
      <dgm:prSet/>
      <dgm:spPr/>
      <dgm:t>
        <a:bodyPr/>
        <a:lstStyle/>
        <a:p>
          <a:endParaRPr lang="en-US"/>
        </a:p>
      </dgm:t>
    </dgm:pt>
    <dgm:pt modelId="{31B3A045-50CE-BD42-896B-926853456F66}" type="sibTrans" cxnId="{4D48C81F-FB15-3743-A065-D1F081866CA6}">
      <dgm:prSet/>
      <dgm:spPr/>
      <dgm:t>
        <a:bodyPr/>
        <a:lstStyle/>
        <a:p>
          <a:endParaRPr lang="en-US"/>
        </a:p>
      </dgm:t>
    </dgm:pt>
    <dgm:pt modelId="{7DA69214-6421-FA46-9948-F2CE1CAC3179}">
      <dgm:prSet phldrT="[Texto]" custT="1"/>
      <dgm:spPr/>
      <dgm:t>
        <a:bodyPr/>
        <a:lstStyle/>
        <a:p>
          <a:r>
            <a:rPr lang="en-US" sz="1200" dirty="0" err="1"/>
            <a:t>Pathion</a:t>
          </a:r>
          <a:endParaRPr lang="en-US" sz="1200" dirty="0"/>
        </a:p>
      </dgm:t>
    </dgm:pt>
    <dgm:pt modelId="{6C6BFB7D-A03E-6249-8FB8-6BB8A7BC4F37}" type="parTrans" cxnId="{55945F50-B8BE-AD4D-977A-553212956519}">
      <dgm:prSet/>
      <dgm:spPr/>
      <dgm:t>
        <a:bodyPr/>
        <a:lstStyle/>
        <a:p>
          <a:endParaRPr lang="en-US"/>
        </a:p>
      </dgm:t>
    </dgm:pt>
    <dgm:pt modelId="{8CA8D8F9-3404-7D4A-8B5C-CEA7EEC52FF3}" type="sibTrans" cxnId="{55945F50-B8BE-AD4D-977A-553212956519}">
      <dgm:prSet/>
      <dgm:spPr/>
      <dgm:t>
        <a:bodyPr/>
        <a:lstStyle/>
        <a:p>
          <a:endParaRPr lang="en-US"/>
        </a:p>
      </dgm:t>
    </dgm:pt>
    <dgm:pt modelId="{7E079BA8-B5DA-3241-9853-A167ADD5B07B}">
      <dgm:prSet phldrT="[Texto]" custT="1"/>
      <dgm:spPr/>
      <dgm:t>
        <a:bodyPr/>
        <a:lstStyle/>
        <a:p>
          <a:r>
            <a:rPr lang="en-US" sz="1200" dirty="0"/>
            <a:t>ABB</a:t>
          </a:r>
        </a:p>
      </dgm:t>
    </dgm:pt>
    <dgm:pt modelId="{F96F41E3-6CC4-AA4E-BC28-56EB49C7E996}" type="parTrans" cxnId="{1FAF1141-2DB9-0E4C-8BC7-72E035E52DC3}">
      <dgm:prSet/>
      <dgm:spPr/>
      <dgm:t>
        <a:bodyPr/>
        <a:lstStyle/>
        <a:p>
          <a:endParaRPr lang="en-US"/>
        </a:p>
      </dgm:t>
    </dgm:pt>
    <dgm:pt modelId="{7A120FB0-38A0-354A-8C48-AB8D2553A558}" type="sibTrans" cxnId="{1FAF1141-2DB9-0E4C-8BC7-72E035E52DC3}">
      <dgm:prSet/>
      <dgm:spPr/>
      <dgm:t>
        <a:bodyPr/>
        <a:lstStyle/>
        <a:p>
          <a:endParaRPr lang="en-US"/>
        </a:p>
      </dgm:t>
    </dgm:pt>
    <dgm:pt modelId="{70C8FAAC-694F-C840-8E87-DD759DD18D2B}">
      <dgm:prSet phldrT="[Texto]" custT="1"/>
      <dgm:spPr/>
      <dgm:t>
        <a:bodyPr/>
        <a:lstStyle/>
        <a:p>
          <a:r>
            <a:rPr lang="en-US" sz="1200" dirty="0"/>
            <a:t>S&amp;C</a:t>
          </a:r>
        </a:p>
      </dgm:t>
    </dgm:pt>
    <dgm:pt modelId="{2507B863-0BAE-694F-ACE8-49D456D26A06}" type="parTrans" cxnId="{874F0974-3E29-024F-9F47-F6E09A641859}">
      <dgm:prSet/>
      <dgm:spPr/>
      <dgm:t>
        <a:bodyPr/>
        <a:lstStyle/>
        <a:p>
          <a:endParaRPr lang="en-US"/>
        </a:p>
      </dgm:t>
    </dgm:pt>
    <dgm:pt modelId="{76904DB9-1A85-F540-9F7C-2EE4E6B2925F}" type="sibTrans" cxnId="{874F0974-3E29-024F-9F47-F6E09A641859}">
      <dgm:prSet/>
      <dgm:spPr/>
      <dgm:t>
        <a:bodyPr/>
        <a:lstStyle/>
        <a:p>
          <a:endParaRPr lang="en-US"/>
        </a:p>
      </dgm:t>
    </dgm:pt>
    <dgm:pt modelId="{179CC467-B76A-5249-BDA7-30EB24CCAE2D}">
      <dgm:prSet phldrT="[Texto]" custT="1"/>
      <dgm:spPr/>
      <dgm:t>
        <a:bodyPr/>
        <a:lstStyle/>
        <a:p>
          <a:r>
            <a:rPr lang="en-US" sz="1200" dirty="0"/>
            <a:t>AES</a:t>
          </a:r>
        </a:p>
      </dgm:t>
    </dgm:pt>
    <dgm:pt modelId="{666260CB-C7EF-8F4B-946F-3467D6EC2201}" type="parTrans" cxnId="{18F4AC72-8A5E-CA4F-B218-D16FD539DA75}">
      <dgm:prSet/>
      <dgm:spPr/>
      <dgm:t>
        <a:bodyPr/>
        <a:lstStyle/>
        <a:p>
          <a:endParaRPr lang="en-US"/>
        </a:p>
      </dgm:t>
    </dgm:pt>
    <dgm:pt modelId="{69538C63-1ED4-9746-BA73-97FF7A623581}" type="sibTrans" cxnId="{18F4AC72-8A5E-CA4F-B218-D16FD539DA75}">
      <dgm:prSet/>
      <dgm:spPr/>
      <dgm:t>
        <a:bodyPr/>
        <a:lstStyle/>
        <a:p>
          <a:endParaRPr lang="en-US"/>
        </a:p>
      </dgm:t>
    </dgm:pt>
    <dgm:pt modelId="{BA290987-6CBD-DA43-A3F7-D216F50C3E00}">
      <dgm:prSet phldrT="[Texto]" custT="1"/>
      <dgm:spPr/>
      <dgm:t>
        <a:bodyPr/>
        <a:lstStyle/>
        <a:p>
          <a:r>
            <a:rPr lang="en-US" sz="1200" dirty="0" err="1"/>
            <a:t>Younicos</a:t>
          </a:r>
          <a:endParaRPr lang="en-US" sz="1200" dirty="0"/>
        </a:p>
      </dgm:t>
    </dgm:pt>
    <dgm:pt modelId="{CD6CF534-7D38-154E-9A70-C820D86F5B0C}" type="parTrans" cxnId="{08BBB7AB-8608-BC43-9E31-7BD605AB6CA6}">
      <dgm:prSet/>
      <dgm:spPr/>
      <dgm:t>
        <a:bodyPr/>
        <a:lstStyle/>
        <a:p>
          <a:endParaRPr lang="en-US"/>
        </a:p>
      </dgm:t>
    </dgm:pt>
    <dgm:pt modelId="{135137C4-1D37-9F49-A88D-DA525ED32628}" type="sibTrans" cxnId="{08BBB7AB-8608-BC43-9E31-7BD605AB6CA6}">
      <dgm:prSet/>
      <dgm:spPr/>
      <dgm:t>
        <a:bodyPr/>
        <a:lstStyle/>
        <a:p>
          <a:endParaRPr lang="en-US"/>
        </a:p>
      </dgm:t>
    </dgm:pt>
    <dgm:pt modelId="{EC13F665-AAA7-2443-9FBC-0579D8C3D4DA}">
      <dgm:prSet phldrT="[Texto]" custT="1"/>
      <dgm:spPr/>
      <dgm:t>
        <a:bodyPr/>
        <a:lstStyle/>
        <a:p>
          <a:r>
            <a:rPr lang="en-US" sz="1200" dirty="0"/>
            <a:t>NEC</a:t>
          </a:r>
        </a:p>
      </dgm:t>
    </dgm:pt>
    <dgm:pt modelId="{F1D75BCA-4195-B44B-A6C1-9162E34A33B6}" type="parTrans" cxnId="{6F194F6E-01AB-CB46-8E3B-CC83FEB5C3C9}">
      <dgm:prSet/>
      <dgm:spPr/>
      <dgm:t>
        <a:bodyPr/>
        <a:lstStyle/>
        <a:p>
          <a:endParaRPr lang="en-US"/>
        </a:p>
      </dgm:t>
    </dgm:pt>
    <dgm:pt modelId="{E030C9B0-4178-024B-A20C-88BA77E5F8C5}" type="sibTrans" cxnId="{6F194F6E-01AB-CB46-8E3B-CC83FEB5C3C9}">
      <dgm:prSet/>
      <dgm:spPr/>
      <dgm:t>
        <a:bodyPr/>
        <a:lstStyle/>
        <a:p>
          <a:endParaRPr lang="en-US"/>
        </a:p>
      </dgm:t>
    </dgm:pt>
    <dgm:pt modelId="{D5C026A4-D6B9-A440-BFDB-9A17CC631630}">
      <dgm:prSet phldrT="[Texto]" custT="1"/>
      <dgm:spPr/>
      <dgm:t>
        <a:bodyPr/>
        <a:lstStyle/>
        <a:p>
          <a:r>
            <a:rPr lang="en-US" sz="1200" dirty="0" err="1"/>
            <a:t>Greensmith</a:t>
          </a:r>
          <a:r>
            <a:rPr lang="en-US" sz="1200" dirty="0"/>
            <a:t> Energy</a:t>
          </a:r>
        </a:p>
      </dgm:t>
    </dgm:pt>
    <dgm:pt modelId="{5183D49B-3245-7444-A5E0-1B44858CC8BA}" type="parTrans" cxnId="{BF20F48F-4B1D-4E45-B542-A820287E1122}">
      <dgm:prSet/>
      <dgm:spPr/>
      <dgm:t>
        <a:bodyPr/>
        <a:lstStyle/>
        <a:p>
          <a:endParaRPr lang="en-US"/>
        </a:p>
      </dgm:t>
    </dgm:pt>
    <dgm:pt modelId="{5A4D13AE-FDC8-2041-B0DD-C387C5F1B5C7}" type="sibTrans" cxnId="{BF20F48F-4B1D-4E45-B542-A820287E1122}">
      <dgm:prSet/>
      <dgm:spPr/>
      <dgm:t>
        <a:bodyPr/>
        <a:lstStyle/>
        <a:p>
          <a:endParaRPr lang="en-US"/>
        </a:p>
      </dgm:t>
    </dgm:pt>
    <dgm:pt modelId="{7F684066-D8B5-4D4E-80BE-A3D9EEC2DA44}">
      <dgm:prSet phldrT="[Texto]" custT="1"/>
      <dgm:spPr/>
      <dgm:t>
        <a:bodyPr/>
        <a:lstStyle/>
        <a:p>
          <a:r>
            <a:rPr lang="en-US" sz="1200" dirty="0"/>
            <a:t>S&amp;C</a:t>
          </a:r>
        </a:p>
      </dgm:t>
    </dgm:pt>
    <dgm:pt modelId="{7C53318E-B2C4-9049-BEB3-3C0D71C70089}" type="parTrans" cxnId="{EB4E1E75-1A2C-E54A-86AD-561935578DDD}">
      <dgm:prSet/>
      <dgm:spPr/>
      <dgm:t>
        <a:bodyPr/>
        <a:lstStyle/>
        <a:p>
          <a:endParaRPr lang="en-US"/>
        </a:p>
      </dgm:t>
    </dgm:pt>
    <dgm:pt modelId="{525FC75B-EF35-EB4F-A45D-A1AF7CB59312}" type="sibTrans" cxnId="{EB4E1E75-1A2C-E54A-86AD-561935578DDD}">
      <dgm:prSet/>
      <dgm:spPr/>
      <dgm:t>
        <a:bodyPr/>
        <a:lstStyle/>
        <a:p>
          <a:endParaRPr lang="en-US"/>
        </a:p>
      </dgm:t>
    </dgm:pt>
    <dgm:pt modelId="{9527AE6E-9595-FC49-97A7-776D8D0EE564}">
      <dgm:prSet phldrT="[Texto]" custT="1"/>
      <dgm:spPr/>
      <dgm:t>
        <a:bodyPr/>
        <a:lstStyle/>
        <a:p>
          <a:r>
            <a:rPr lang="en-US" sz="1100" dirty="0"/>
            <a:t>ABB</a:t>
          </a:r>
        </a:p>
      </dgm:t>
    </dgm:pt>
    <dgm:pt modelId="{9FE7514D-B562-1547-A352-56DD8650F217}" type="parTrans" cxnId="{0C397878-EC49-1149-9B24-0D312760AA38}">
      <dgm:prSet/>
      <dgm:spPr/>
      <dgm:t>
        <a:bodyPr/>
        <a:lstStyle/>
        <a:p>
          <a:endParaRPr lang="en-US"/>
        </a:p>
      </dgm:t>
    </dgm:pt>
    <dgm:pt modelId="{E2DC3B2B-E9D3-1145-8843-C1F72D2D9A79}" type="sibTrans" cxnId="{0C397878-EC49-1149-9B24-0D312760AA38}">
      <dgm:prSet/>
      <dgm:spPr/>
      <dgm:t>
        <a:bodyPr/>
        <a:lstStyle/>
        <a:p>
          <a:endParaRPr lang="en-US"/>
        </a:p>
      </dgm:t>
    </dgm:pt>
    <dgm:pt modelId="{CC22D5BE-5BFC-F34F-ADE6-52CE16111284}">
      <dgm:prSet phldrT="[Texto]" custT="1"/>
      <dgm:spPr/>
      <dgm:t>
        <a:bodyPr/>
        <a:lstStyle/>
        <a:p>
          <a:r>
            <a:rPr lang="en-US" sz="1100" dirty="0" err="1"/>
            <a:t>Imergy</a:t>
          </a:r>
          <a:endParaRPr lang="en-US" sz="1100" dirty="0"/>
        </a:p>
      </dgm:t>
    </dgm:pt>
    <dgm:pt modelId="{E9494667-BCD8-6348-B404-ED4FD6ED3363}" type="parTrans" cxnId="{563D8D53-B9EF-4F44-BE9A-6F63B7E199F6}">
      <dgm:prSet/>
      <dgm:spPr/>
      <dgm:t>
        <a:bodyPr/>
        <a:lstStyle/>
        <a:p>
          <a:endParaRPr lang="en-US"/>
        </a:p>
      </dgm:t>
    </dgm:pt>
    <dgm:pt modelId="{60BAE4B1-61CE-2946-B240-B8772BF1CECE}" type="sibTrans" cxnId="{563D8D53-B9EF-4F44-BE9A-6F63B7E199F6}">
      <dgm:prSet/>
      <dgm:spPr/>
      <dgm:t>
        <a:bodyPr/>
        <a:lstStyle/>
        <a:p>
          <a:endParaRPr lang="en-US"/>
        </a:p>
      </dgm:t>
    </dgm:pt>
    <dgm:pt modelId="{96380B24-BAE6-1D4B-A197-9862F88DDBA8}">
      <dgm:prSet phldrT="[Texto]" custT="1"/>
      <dgm:spPr/>
      <dgm:t>
        <a:bodyPr/>
        <a:lstStyle/>
        <a:p>
          <a:r>
            <a:rPr lang="en-US" sz="1100" dirty="0"/>
            <a:t>Solar City</a:t>
          </a:r>
        </a:p>
      </dgm:t>
    </dgm:pt>
    <dgm:pt modelId="{CCE2381A-44F8-EF42-A8FD-9D7CCA9617B9}" type="parTrans" cxnId="{69F6EF60-2414-0D40-A727-26FF4153D500}">
      <dgm:prSet/>
      <dgm:spPr/>
      <dgm:t>
        <a:bodyPr/>
        <a:lstStyle/>
        <a:p>
          <a:endParaRPr lang="en-US"/>
        </a:p>
      </dgm:t>
    </dgm:pt>
    <dgm:pt modelId="{5AB0A823-D71F-D54A-A6C9-E046B498D2CB}" type="sibTrans" cxnId="{69F6EF60-2414-0D40-A727-26FF4153D500}">
      <dgm:prSet/>
      <dgm:spPr/>
      <dgm:t>
        <a:bodyPr/>
        <a:lstStyle/>
        <a:p>
          <a:endParaRPr lang="en-US"/>
        </a:p>
      </dgm:t>
    </dgm:pt>
    <dgm:pt modelId="{74EAA3F4-A2C5-CD4D-8859-01B4BEB8B773}">
      <dgm:prSet phldrT="[Texto]" custT="1"/>
      <dgm:spPr/>
      <dgm:t>
        <a:bodyPr/>
        <a:lstStyle/>
        <a:p>
          <a:r>
            <a:rPr lang="en-US" sz="1100" dirty="0"/>
            <a:t>Samsung</a:t>
          </a:r>
        </a:p>
      </dgm:t>
    </dgm:pt>
    <dgm:pt modelId="{A4230236-25B1-E24E-A83B-EC6268EA6BC6}" type="parTrans" cxnId="{E8379917-195D-EB4B-A898-D16ABC89AD8F}">
      <dgm:prSet/>
      <dgm:spPr/>
      <dgm:t>
        <a:bodyPr/>
        <a:lstStyle/>
        <a:p>
          <a:endParaRPr lang="en-US"/>
        </a:p>
      </dgm:t>
    </dgm:pt>
    <dgm:pt modelId="{DFFD986D-0868-A442-8606-1F0145E6B38E}" type="sibTrans" cxnId="{E8379917-195D-EB4B-A898-D16ABC89AD8F}">
      <dgm:prSet/>
      <dgm:spPr/>
      <dgm:t>
        <a:bodyPr/>
        <a:lstStyle/>
        <a:p>
          <a:endParaRPr lang="en-US"/>
        </a:p>
      </dgm:t>
    </dgm:pt>
    <dgm:pt modelId="{D4FC5372-6472-1B45-9A9B-554AF87C41AC}">
      <dgm:prSet phldrT="[Texto]" custT="1"/>
      <dgm:spPr/>
      <dgm:t>
        <a:bodyPr/>
        <a:lstStyle/>
        <a:p>
          <a:r>
            <a:rPr lang="en-US" sz="1100" dirty="0"/>
            <a:t>ZEN</a:t>
          </a:r>
        </a:p>
      </dgm:t>
    </dgm:pt>
    <dgm:pt modelId="{73B94536-66D9-5C48-AA58-3F75C28722F8}" type="parTrans" cxnId="{1C814E5A-0F58-274B-89A8-4C40EE9BBCA8}">
      <dgm:prSet/>
      <dgm:spPr/>
      <dgm:t>
        <a:bodyPr/>
        <a:lstStyle/>
        <a:p>
          <a:endParaRPr lang="en-US"/>
        </a:p>
      </dgm:t>
    </dgm:pt>
    <dgm:pt modelId="{85B179A2-8867-6D4A-93EE-BDC49A623ABD}" type="sibTrans" cxnId="{1C814E5A-0F58-274B-89A8-4C40EE9BBCA8}">
      <dgm:prSet/>
      <dgm:spPr/>
      <dgm:t>
        <a:bodyPr/>
        <a:lstStyle/>
        <a:p>
          <a:endParaRPr lang="en-US"/>
        </a:p>
      </dgm:t>
    </dgm:pt>
    <dgm:pt modelId="{FACBBD3D-6BF6-3E4D-8E76-06EDD26FBDE2}">
      <dgm:prSet phldrT="[Texto]" custT="1"/>
      <dgm:spPr/>
      <dgm:t>
        <a:bodyPr/>
        <a:lstStyle/>
        <a:p>
          <a:r>
            <a:rPr lang="en-US" sz="1100" dirty="0"/>
            <a:t>NEC</a:t>
          </a:r>
        </a:p>
      </dgm:t>
    </dgm:pt>
    <dgm:pt modelId="{6662C0EF-7FAB-8E4A-886B-6BBFE43994AE}" type="parTrans" cxnId="{36299DBD-FC6F-2942-A202-57AF202A30F9}">
      <dgm:prSet/>
      <dgm:spPr/>
      <dgm:t>
        <a:bodyPr/>
        <a:lstStyle/>
        <a:p>
          <a:endParaRPr lang="en-US"/>
        </a:p>
      </dgm:t>
    </dgm:pt>
    <dgm:pt modelId="{16D7E751-56FA-8D48-A042-2BF67F320289}" type="sibTrans" cxnId="{36299DBD-FC6F-2942-A202-57AF202A30F9}">
      <dgm:prSet/>
      <dgm:spPr/>
      <dgm:t>
        <a:bodyPr/>
        <a:lstStyle/>
        <a:p>
          <a:endParaRPr lang="en-US"/>
        </a:p>
      </dgm:t>
    </dgm:pt>
    <dgm:pt modelId="{41ED1C8B-1C66-8047-B645-521D607AEAB7}">
      <dgm:prSet phldrT="[Texto]" custT="1"/>
      <dgm:spPr/>
      <dgm:t>
        <a:bodyPr/>
        <a:lstStyle/>
        <a:p>
          <a:r>
            <a:rPr lang="en-US" sz="1100" dirty="0"/>
            <a:t>Outback</a:t>
          </a:r>
        </a:p>
      </dgm:t>
    </dgm:pt>
    <dgm:pt modelId="{39971519-7694-984F-BF9D-FE16D6944E08}" type="parTrans" cxnId="{962B2B61-5563-D840-9091-33B70B849D0E}">
      <dgm:prSet/>
      <dgm:spPr/>
      <dgm:t>
        <a:bodyPr/>
        <a:lstStyle/>
        <a:p>
          <a:endParaRPr lang="en-US"/>
        </a:p>
      </dgm:t>
    </dgm:pt>
    <dgm:pt modelId="{6172995D-D74E-5240-9709-98D404376D98}" type="sibTrans" cxnId="{962B2B61-5563-D840-9091-33B70B849D0E}">
      <dgm:prSet/>
      <dgm:spPr/>
      <dgm:t>
        <a:bodyPr/>
        <a:lstStyle/>
        <a:p>
          <a:endParaRPr lang="en-US"/>
        </a:p>
      </dgm:t>
    </dgm:pt>
    <dgm:pt modelId="{3D0F2B2F-BE89-A346-B16F-D262A1406147}">
      <dgm:prSet phldrT="[Texto]" custT="1"/>
      <dgm:spPr/>
      <dgm:t>
        <a:bodyPr/>
        <a:lstStyle/>
        <a:p>
          <a:r>
            <a:rPr lang="en-US" sz="1100" dirty="0" err="1"/>
            <a:t>Saft</a:t>
          </a:r>
          <a:endParaRPr lang="en-US" sz="1100" dirty="0"/>
        </a:p>
      </dgm:t>
    </dgm:pt>
    <dgm:pt modelId="{83B534AE-BBF1-3B43-8ADE-F0400E8E7490}" type="parTrans" cxnId="{2452FDD2-818F-5D42-A58F-91850513464D}">
      <dgm:prSet/>
      <dgm:spPr/>
      <dgm:t>
        <a:bodyPr/>
        <a:lstStyle/>
        <a:p>
          <a:endParaRPr lang="en-US"/>
        </a:p>
      </dgm:t>
    </dgm:pt>
    <dgm:pt modelId="{D33FC740-58ED-F14D-B3AF-71038CF4FEBF}" type="sibTrans" cxnId="{2452FDD2-818F-5D42-A58F-91850513464D}">
      <dgm:prSet/>
      <dgm:spPr/>
      <dgm:t>
        <a:bodyPr/>
        <a:lstStyle/>
        <a:p>
          <a:endParaRPr lang="en-US"/>
        </a:p>
      </dgm:t>
    </dgm:pt>
    <dgm:pt modelId="{D888D2F5-B2E0-B945-B501-19C29602A32F}">
      <dgm:prSet phldrT="[Texto]" custT="1"/>
      <dgm:spPr/>
      <dgm:t>
        <a:bodyPr/>
        <a:lstStyle/>
        <a:p>
          <a:r>
            <a:rPr lang="en-US" sz="1100" dirty="0"/>
            <a:t>EOS</a:t>
          </a:r>
        </a:p>
      </dgm:t>
    </dgm:pt>
    <dgm:pt modelId="{730B1BBE-CA80-DA4A-994E-B0CB0E3D2670}" type="parTrans" cxnId="{8FEB6154-1DB8-CE49-88C0-47FF8EE4AFA9}">
      <dgm:prSet/>
      <dgm:spPr/>
      <dgm:t>
        <a:bodyPr/>
        <a:lstStyle/>
        <a:p>
          <a:endParaRPr lang="en-US"/>
        </a:p>
      </dgm:t>
    </dgm:pt>
    <dgm:pt modelId="{B0CE37CE-86D6-1144-A089-42556DD7ED82}" type="sibTrans" cxnId="{8FEB6154-1DB8-CE49-88C0-47FF8EE4AFA9}">
      <dgm:prSet/>
      <dgm:spPr/>
      <dgm:t>
        <a:bodyPr/>
        <a:lstStyle/>
        <a:p>
          <a:endParaRPr lang="en-US"/>
        </a:p>
      </dgm:t>
    </dgm:pt>
    <dgm:pt modelId="{3D6EC3B9-949B-2642-B440-34EAAA448B27}">
      <dgm:prSet phldrT="[Texto]" custT="1"/>
      <dgm:spPr/>
      <dgm:t>
        <a:bodyPr/>
        <a:lstStyle/>
        <a:p>
          <a:r>
            <a:rPr lang="en-US" sz="1100" dirty="0"/>
            <a:t>S&amp;C</a:t>
          </a:r>
        </a:p>
      </dgm:t>
    </dgm:pt>
    <dgm:pt modelId="{FC21BBDD-FE92-3042-B240-762979843268}" type="parTrans" cxnId="{2761E28B-4937-6A48-AF5D-4927C80AE064}">
      <dgm:prSet/>
      <dgm:spPr/>
      <dgm:t>
        <a:bodyPr/>
        <a:lstStyle/>
        <a:p>
          <a:endParaRPr lang="en-US"/>
        </a:p>
      </dgm:t>
    </dgm:pt>
    <dgm:pt modelId="{AFC69BF9-5AF6-B84D-BC5C-61D8725F325D}" type="sibTrans" cxnId="{2761E28B-4937-6A48-AF5D-4927C80AE064}">
      <dgm:prSet/>
      <dgm:spPr/>
      <dgm:t>
        <a:bodyPr/>
        <a:lstStyle/>
        <a:p>
          <a:endParaRPr lang="en-US"/>
        </a:p>
      </dgm:t>
    </dgm:pt>
    <dgm:pt modelId="{07732EA1-F332-D047-913E-2E7447EE51EB}">
      <dgm:prSet phldrT="[Texto]" custT="1"/>
      <dgm:spPr/>
      <dgm:t>
        <a:bodyPr/>
        <a:lstStyle/>
        <a:p>
          <a:r>
            <a:rPr lang="en-US" sz="1100" dirty="0"/>
            <a:t>Absolute </a:t>
          </a:r>
          <a:r>
            <a:rPr lang="en-US" sz="1100" dirty="0" err="1"/>
            <a:t>Renewabke</a:t>
          </a:r>
          <a:r>
            <a:rPr lang="en-US" sz="1100" dirty="0"/>
            <a:t> Energy (UK)</a:t>
          </a:r>
        </a:p>
      </dgm:t>
    </dgm:pt>
    <dgm:pt modelId="{EEC990BC-AE53-1A4D-AC97-7BC320DEC23F}" type="parTrans" cxnId="{DE29483B-E503-AD47-9188-CF883FA2B89C}">
      <dgm:prSet/>
      <dgm:spPr/>
      <dgm:t>
        <a:bodyPr/>
        <a:lstStyle/>
        <a:p>
          <a:endParaRPr lang="en-US"/>
        </a:p>
      </dgm:t>
    </dgm:pt>
    <dgm:pt modelId="{48DE83D4-3886-0743-A8C2-2DF5FE0A0439}" type="sibTrans" cxnId="{DE29483B-E503-AD47-9188-CF883FA2B89C}">
      <dgm:prSet/>
      <dgm:spPr/>
      <dgm:t>
        <a:bodyPr/>
        <a:lstStyle/>
        <a:p>
          <a:endParaRPr lang="en-US"/>
        </a:p>
      </dgm:t>
    </dgm:pt>
    <dgm:pt modelId="{BDA737A9-32B0-4C45-ABFA-9A05F3FE9D60}">
      <dgm:prSet phldrT="[Texto]" custT="1"/>
      <dgm:spPr/>
      <dgm:t>
        <a:bodyPr/>
        <a:lstStyle/>
        <a:p>
          <a:r>
            <a:rPr lang="en-US" sz="1100" dirty="0"/>
            <a:t>Princeton</a:t>
          </a:r>
        </a:p>
      </dgm:t>
    </dgm:pt>
    <dgm:pt modelId="{25FC4205-7204-4E46-B00A-11B65E1CDCA7}" type="parTrans" cxnId="{1877E01B-4D65-1F45-824F-1A0B380F202B}">
      <dgm:prSet/>
      <dgm:spPr/>
      <dgm:t>
        <a:bodyPr/>
        <a:lstStyle/>
        <a:p>
          <a:endParaRPr lang="en-US"/>
        </a:p>
      </dgm:t>
    </dgm:pt>
    <dgm:pt modelId="{781886D7-EE88-AB45-A8D7-39E8527CF3A2}" type="sibTrans" cxnId="{1877E01B-4D65-1F45-824F-1A0B380F202B}">
      <dgm:prSet/>
      <dgm:spPr/>
      <dgm:t>
        <a:bodyPr/>
        <a:lstStyle/>
        <a:p>
          <a:endParaRPr lang="en-US"/>
        </a:p>
      </dgm:t>
    </dgm:pt>
    <dgm:pt modelId="{308068EE-6D14-8A4F-B4DD-27CE8EE19674}">
      <dgm:prSet phldrT="[Texto]" custT="1"/>
      <dgm:spPr/>
      <dgm:t>
        <a:bodyPr/>
        <a:lstStyle/>
        <a:p>
          <a:r>
            <a:rPr lang="en-US" sz="1100" dirty="0"/>
            <a:t>AES</a:t>
          </a:r>
        </a:p>
      </dgm:t>
    </dgm:pt>
    <dgm:pt modelId="{5756426A-6964-1743-BB9E-E10AE590068C}" type="parTrans" cxnId="{DF5F7464-0C22-314D-815C-2C0132E90AD1}">
      <dgm:prSet/>
      <dgm:spPr/>
      <dgm:t>
        <a:bodyPr/>
        <a:lstStyle/>
        <a:p>
          <a:endParaRPr lang="en-US"/>
        </a:p>
      </dgm:t>
    </dgm:pt>
    <dgm:pt modelId="{2D73EDC3-2FC9-2646-A7EF-1DB156010E75}" type="sibTrans" cxnId="{DF5F7464-0C22-314D-815C-2C0132E90AD1}">
      <dgm:prSet/>
      <dgm:spPr/>
      <dgm:t>
        <a:bodyPr/>
        <a:lstStyle/>
        <a:p>
          <a:endParaRPr lang="en-US"/>
        </a:p>
      </dgm:t>
    </dgm:pt>
    <dgm:pt modelId="{B4670E46-DCB3-CD4C-B52B-84454591E955}" type="pres">
      <dgm:prSet presAssocID="{F539BCEE-2E2F-AF48-B3B2-09997C576DA2}" presName="linearFlow" presStyleCnt="0">
        <dgm:presLayoutVars>
          <dgm:dir/>
          <dgm:animLvl val="lvl"/>
          <dgm:resizeHandles/>
        </dgm:presLayoutVars>
      </dgm:prSet>
      <dgm:spPr/>
    </dgm:pt>
    <dgm:pt modelId="{6F139F33-9927-F34C-AC78-EC6190DE3CBD}" type="pres">
      <dgm:prSet presAssocID="{4BB88AD4-C541-8348-B34B-4C8664BCCBDF}" presName="compositeNode" presStyleCnt="0">
        <dgm:presLayoutVars>
          <dgm:bulletEnabled val="1"/>
        </dgm:presLayoutVars>
      </dgm:prSet>
      <dgm:spPr/>
    </dgm:pt>
    <dgm:pt modelId="{5F986C66-C9B8-4544-ABCB-8ADB74E85CED}" type="pres">
      <dgm:prSet presAssocID="{4BB88AD4-C541-8348-B34B-4C8664BCCBDF}" presName="imag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B2E95C14-67CB-B642-AB0E-F9D9B0845465}" type="pres">
      <dgm:prSet presAssocID="{4BB88AD4-C541-8348-B34B-4C8664BCCBDF}" presName="childNode" presStyleLbl="node1" presStyleIdx="0" presStyleCnt="3">
        <dgm:presLayoutVars>
          <dgm:bulletEnabled val="1"/>
        </dgm:presLayoutVars>
      </dgm:prSet>
      <dgm:spPr/>
    </dgm:pt>
    <dgm:pt modelId="{4A4E299A-29FF-C54F-BB21-2389E9CDF4D7}" type="pres">
      <dgm:prSet presAssocID="{4BB88AD4-C541-8348-B34B-4C8664BCCBDF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F6944BA7-EABC-4A49-92D9-CDFBD08C1E61}" type="pres">
      <dgm:prSet presAssocID="{B2D513CE-9D14-CE4A-83C3-29CF346E45AE}" presName="sibTrans" presStyleCnt="0"/>
      <dgm:spPr/>
    </dgm:pt>
    <dgm:pt modelId="{DAE126F1-BC17-6247-B22B-C90A947D4CAB}" type="pres">
      <dgm:prSet presAssocID="{A5057880-4A6C-1643-8687-D16B41E99A54}" presName="compositeNode" presStyleCnt="0">
        <dgm:presLayoutVars>
          <dgm:bulletEnabled val="1"/>
        </dgm:presLayoutVars>
      </dgm:prSet>
      <dgm:spPr/>
    </dgm:pt>
    <dgm:pt modelId="{1528AECD-F2C7-E647-AF62-A8E3FA6127B9}" type="pres">
      <dgm:prSet presAssocID="{A5057880-4A6C-1643-8687-D16B41E99A54}" presName="imag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9281DD9C-2FB7-3D4D-814F-4D5509108F4C}" type="pres">
      <dgm:prSet presAssocID="{A5057880-4A6C-1643-8687-D16B41E99A54}" presName="childNode" presStyleLbl="node1" presStyleIdx="1" presStyleCnt="3">
        <dgm:presLayoutVars>
          <dgm:bulletEnabled val="1"/>
        </dgm:presLayoutVars>
      </dgm:prSet>
      <dgm:spPr/>
    </dgm:pt>
    <dgm:pt modelId="{3992E757-42DA-794C-9258-42748E68D7CB}" type="pres">
      <dgm:prSet presAssocID="{A5057880-4A6C-1643-8687-D16B41E99A54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6D847E06-61E8-A54C-B967-E3F5ECD95675}" type="pres">
      <dgm:prSet presAssocID="{EA701187-18F8-314F-8964-70759CFC2746}" presName="sibTrans" presStyleCnt="0"/>
      <dgm:spPr/>
    </dgm:pt>
    <dgm:pt modelId="{64F5E938-1046-AB43-9805-520DB44D4E16}" type="pres">
      <dgm:prSet presAssocID="{39962029-315A-2C4C-96BB-91CFAC4828ED}" presName="compositeNode" presStyleCnt="0">
        <dgm:presLayoutVars>
          <dgm:bulletEnabled val="1"/>
        </dgm:presLayoutVars>
      </dgm:prSet>
      <dgm:spPr/>
    </dgm:pt>
    <dgm:pt modelId="{D8922A61-0CC1-8743-AFE0-73F87F8C912A}" type="pres">
      <dgm:prSet presAssocID="{39962029-315A-2C4C-96BB-91CFAC4828ED}" presName="imag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C70282B5-D1DB-2F42-B61F-C6FC1746634E}" type="pres">
      <dgm:prSet presAssocID="{39962029-315A-2C4C-96BB-91CFAC4828ED}" presName="childNode" presStyleLbl="node1" presStyleIdx="2" presStyleCnt="3" custScaleY="109021" custLinFactNeighborX="806" custLinFactNeighborY="2487">
        <dgm:presLayoutVars>
          <dgm:bulletEnabled val="1"/>
        </dgm:presLayoutVars>
      </dgm:prSet>
      <dgm:spPr/>
    </dgm:pt>
    <dgm:pt modelId="{6BE25860-D927-C146-AC34-B67CA1791249}" type="pres">
      <dgm:prSet presAssocID="{39962029-315A-2C4C-96BB-91CFAC4828ED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3F042201-C1AB-654D-8DB7-B336AE0F872D}" srcId="{F539BCEE-2E2F-AF48-B3B2-09997C576DA2}" destId="{4BB88AD4-C541-8348-B34B-4C8664BCCBDF}" srcOrd="0" destOrd="0" parTransId="{2255800E-8291-CE43-AD05-CE764BD0A040}" sibTransId="{B2D513CE-9D14-CE4A-83C3-29CF346E45AE}"/>
    <dgm:cxn modelId="{9F683402-7955-CE48-94AC-296827327CFE}" srcId="{A5057880-4A6C-1643-8687-D16B41E99A54}" destId="{18AFFA7C-814F-C84E-A1DA-7CEECBFF0A74}" srcOrd="1" destOrd="0" parTransId="{34CBEC9C-CEB3-8345-BAE0-66EBF7D41CED}" sibTransId="{D5861C7E-62BC-ED41-A909-C8FA93B6A487}"/>
    <dgm:cxn modelId="{743C1010-0827-054C-AED9-B3DE069D9A7D}" type="presOf" srcId="{A5057880-4A6C-1643-8687-D16B41E99A54}" destId="{3992E757-42DA-794C-9258-42748E68D7CB}" srcOrd="0" destOrd="0" presId="urn:microsoft.com/office/officeart/2005/8/layout/hList2"/>
    <dgm:cxn modelId="{24550613-6A1C-8443-9905-829EC0E2E0D6}" type="presOf" srcId="{41ED1C8B-1C66-8047-B645-521D607AEAB7}" destId="{C70282B5-D1DB-2F42-B61F-C6FC1746634E}" srcOrd="0" destOrd="8" presId="urn:microsoft.com/office/officeart/2005/8/layout/hList2"/>
    <dgm:cxn modelId="{43357013-B5FD-084C-B39D-347CA5AA4ABF}" type="presOf" srcId="{B525B243-2D6E-FA4C-B293-2DCD4FF818DC}" destId="{B2E95C14-67CB-B642-AB0E-F9D9B0845465}" srcOrd="0" destOrd="2" presId="urn:microsoft.com/office/officeart/2005/8/layout/hList2"/>
    <dgm:cxn modelId="{E8379917-195D-EB4B-A898-D16ABC89AD8F}" srcId="{39962029-315A-2C4C-96BB-91CFAC4828ED}" destId="{74EAA3F4-A2C5-CD4D-8859-01B4BEB8B773}" srcOrd="5" destOrd="0" parTransId="{A4230236-25B1-E24E-A83B-EC6268EA6BC6}" sibTransId="{DFFD986D-0868-A442-8606-1F0145E6B38E}"/>
    <dgm:cxn modelId="{1877E01B-4D65-1F45-824F-1A0B380F202B}" srcId="{39962029-315A-2C4C-96BB-91CFAC4828ED}" destId="{BDA737A9-32B0-4C45-ABFA-9A05F3FE9D60}" srcOrd="14" destOrd="0" parTransId="{25FC4205-7204-4E46-B00A-11B65E1CDCA7}" sibTransId="{781886D7-EE88-AB45-A8D7-39E8527CF3A2}"/>
    <dgm:cxn modelId="{4D48C81F-FB15-3743-A065-D1F081866CA6}" srcId="{4BB88AD4-C541-8348-B34B-4C8664BCCBDF}" destId="{209EC052-7ED6-3445-9C98-BFD3A09F5B20}" srcOrd="3" destOrd="0" parTransId="{8C8901C3-3A29-F746-AC6A-4EDFD4E6DE93}" sibTransId="{31B3A045-50CE-BD42-896B-926853456F66}"/>
    <dgm:cxn modelId="{2BDC1E28-5C9C-FE43-87F7-7BCFB94C7D54}" type="presOf" srcId="{D4FC5372-6472-1B45-9A9B-554AF87C41AC}" destId="{C70282B5-D1DB-2F42-B61F-C6FC1746634E}" srcOrd="0" destOrd="6" presId="urn:microsoft.com/office/officeart/2005/8/layout/hList2"/>
    <dgm:cxn modelId="{08B6BF29-ECD1-2846-A5AA-3BBA381B3498}" srcId="{4BB88AD4-C541-8348-B34B-4C8664BCCBDF}" destId="{B525B243-2D6E-FA4C-B293-2DCD4FF818DC}" srcOrd="2" destOrd="0" parTransId="{E317EA94-A66F-3944-865A-345F96312855}" sibTransId="{0E873C44-6F11-D14E-A068-377291D43D90}"/>
    <dgm:cxn modelId="{4EAB2D30-7082-9F4A-AC79-B0CF2E9230A1}" type="presOf" srcId="{5810818E-551C-DA4E-8F0A-1FD0437F30C8}" destId="{B2E95C14-67CB-B642-AB0E-F9D9B0845465}" srcOrd="0" destOrd="8" presId="urn:microsoft.com/office/officeart/2005/8/layout/hList2"/>
    <dgm:cxn modelId="{44694631-834F-B34E-A651-4A5E8943E442}" type="presOf" srcId="{74EAA3F4-A2C5-CD4D-8859-01B4BEB8B773}" destId="{C70282B5-D1DB-2F42-B61F-C6FC1746634E}" srcOrd="0" destOrd="5" presId="urn:microsoft.com/office/officeart/2005/8/layout/hList2"/>
    <dgm:cxn modelId="{DE29483B-E503-AD47-9188-CF883FA2B89C}" srcId="{39962029-315A-2C4C-96BB-91CFAC4828ED}" destId="{07732EA1-F332-D047-913E-2E7447EE51EB}" srcOrd="13" destOrd="0" parTransId="{EEC990BC-AE53-1A4D-AC97-7BC320DEC23F}" sibTransId="{48DE83D4-3886-0743-A8C2-2DF5FE0A0439}"/>
    <dgm:cxn modelId="{1FAF1141-2DB9-0E4C-8BC7-72E035E52DC3}" srcId="{4BB88AD4-C541-8348-B34B-4C8664BCCBDF}" destId="{7E079BA8-B5DA-3241-9853-A167ADD5B07B}" srcOrd="5" destOrd="0" parTransId="{F96F41E3-6CC4-AA4E-BC28-56EB49C7E996}" sibTransId="{7A120FB0-38A0-354A-8C48-AB8D2553A558}"/>
    <dgm:cxn modelId="{8E313248-57CF-4F4B-A2AF-1F6A359212AD}" type="presOf" srcId="{D888D2F5-B2E0-B945-B501-19C29602A32F}" destId="{C70282B5-D1DB-2F42-B61F-C6FC1746634E}" srcOrd="0" destOrd="11" presId="urn:microsoft.com/office/officeart/2005/8/layout/hList2"/>
    <dgm:cxn modelId="{732ABB4A-6F7B-6643-A3ED-DD8E7997EBC8}" type="presOf" srcId="{FACBBD3D-6BF6-3E4D-8E76-06EDD26FBDE2}" destId="{C70282B5-D1DB-2F42-B61F-C6FC1746634E}" srcOrd="0" destOrd="7" presId="urn:microsoft.com/office/officeart/2005/8/layout/hList2"/>
    <dgm:cxn modelId="{0BF5CC4F-D853-3849-AF5F-5C214BFD0349}" srcId="{39962029-315A-2C4C-96BB-91CFAC4828ED}" destId="{5F60B032-8E24-164F-A94F-E7BC4D01D426}" srcOrd="0" destOrd="0" parTransId="{AFF888A4-4F24-1E48-94D4-5E7BC5997AAA}" sibTransId="{1DF590CC-0CD3-6940-A52A-340AC35CDE8A}"/>
    <dgm:cxn modelId="{55945F50-B8BE-AD4D-977A-553212956519}" srcId="{4BB88AD4-C541-8348-B34B-4C8664BCCBDF}" destId="{7DA69214-6421-FA46-9948-F2CE1CAC3179}" srcOrd="4" destOrd="0" parTransId="{6C6BFB7D-A03E-6249-8FB8-6BB8A7BC4F37}" sibTransId="{8CA8D8F9-3404-7D4A-8B5C-CEA7EEC52FF3}"/>
    <dgm:cxn modelId="{AB2F6750-980C-D04F-9BBC-58D10CE5BA26}" type="presOf" srcId="{308068EE-6D14-8A4F-B4DD-27CE8EE19674}" destId="{C70282B5-D1DB-2F42-B61F-C6FC1746634E}" srcOrd="0" destOrd="10" presId="urn:microsoft.com/office/officeart/2005/8/layout/hList2"/>
    <dgm:cxn modelId="{9A78E951-2C2C-5C40-9C98-25441A5AB022}" type="presOf" srcId="{2C755B38-CD73-CF41-8BB9-F02BAF6CDAED}" destId="{C70282B5-D1DB-2F42-B61F-C6FC1746634E}" srcOrd="0" destOrd="2" presId="urn:microsoft.com/office/officeart/2005/8/layout/hList2"/>
    <dgm:cxn modelId="{181CF352-018E-E540-8468-D74473F255B3}" type="presOf" srcId="{83D07C5B-435E-1A4A-A8DE-E9B886D7D6C0}" destId="{9281DD9C-2FB7-3D4D-814F-4D5509108F4C}" srcOrd="0" destOrd="0" presId="urn:microsoft.com/office/officeart/2005/8/layout/hList2"/>
    <dgm:cxn modelId="{6AFC7853-7006-7047-AF43-B53AE574A65B}" type="presOf" srcId="{F539BCEE-2E2F-AF48-B3B2-09997C576DA2}" destId="{B4670E46-DCB3-CD4C-B52B-84454591E955}" srcOrd="0" destOrd="0" presId="urn:microsoft.com/office/officeart/2005/8/layout/hList2"/>
    <dgm:cxn modelId="{563D8D53-B9EF-4F44-BE9A-6F63B7E199F6}" srcId="{39962029-315A-2C4C-96BB-91CFAC4828ED}" destId="{CC22D5BE-5BFC-F34F-ADE6-52CE16111284}" srcOrd="3" destOrd="0" parTransId="{E9494667-BCD8-6348-B404-ED4FD6ED3363}" sibTransId="{60BAE4B1-61CE-2946-B240-B8772BF1CECE}"/>
    <dgm:cxn modelId="{8FEB6154-1DB8-CE49-88C0-47FF8EE4AFA9}" srcId="{39962029-315A-2C4C-96BB-91CFAC4828ED}" destId="{D888D2F5-B2E0-B945-B501-19C29602A32F}" srcOrd="11" destOrd="0" parTransId="{730B1BBE-CA80-DA4A-994E-B0CB0E3D2670}" sibTransId="{B0CE37CE-86D6-1144-A089-42556DD7ED82}"/>
    <dgm:cxn modelId="{1C814E5A-0F58-274B-89A8-4C40EE9BBCA8}" srcId="{39962029-315A-2C4C-96BB-91CFAC4828ED}" destId="{D4FC5372-6472-1B45-9A9B-554AF87C41AC}" srcOrd="6" destOrd="0" parTransId="{73B94536-66D9-5C48-AA58-3F75C28722F8}" sibTransId="{85B179A2-8867-6D4A-93EE-BDC49A623ABD}"/>
    <dgm:cxn modelId="{BFC8D75F-7869-9C4A-9DAE-815AD1CC6615}" srcId="{39962029-315A-2C4C-96BB-91CFAC4828ED}" destId="{2C755B38-CD73-CF41-8BB9-F02BAF6CDAED}" srcOrd="2" destOrd="0" parTransId="{04A673E1-2855-6146-85AB-21AC6E7052AB}" sibTransId="{FA44D382-CF3F-D541-8EF1-BC9636EF4428}"/>
    <dgm:cxn modelId="{69F6EF60-2414-0D40-A727-26FF4153D500}" srcId="{39962029-315A-2C4C-96BB-91CFAC4828ED}" destId="{96380B24-BAE6-1D4B-A197-9862F88DDBA8}" srcOrd="4" destOrd="0" parTransId="{CCE2381A-44F8-EF42-A8FD-9D7CCA9617B9}" sibTransId="{5AB0A823-D71F-D54A-A6C9-E046B498D2CB}"/>
    <dgm:cxn modelId="{962B2B61-5563-D840-9091-33B70B849D0E}" srcId="{39962029-315A-2C4C-96BB-91CFAC4828ED}" destId="{41ED1C8B-1C66-8047-B645-521D607AEAB7}" srcOrd="8" destOrd="0" parTransId="{39971519-7694-984F-BF9D-FE16D6944E08}" sibTransId="{6172995D-D74E-5240-9709-98D404376D98}"/>
    <dgm:cxn modelId="{DF5F7464-0C22-314D-815C-2C0132E90AD1}" srcId="{39962029-315A-2C4C-96BB-91CFAC4828ED}" destId="{308068EE-6D14-8A4F-B4DD-27CE8EE19674}" srcOrd="10" destOrd="0" parTransId="{5756426A-6964-1743-BB9E-E10AE590068C}" sibTransId="{2D73EDC3-2FC9-2646-A7EF-1DB156010E75}"/>
    <dgm:cxn modelId="{0504CC69-F67D-984D-9AD5-3A085AF41171}" type="presOf" srcId="{5F60B032-8E24-164F-A94F-E7BC4D01D426}" destId="{C70282B5-D1DB-2F42-B61F-C6FC1746634E}" srcOrd="0" destOrd="0" presId="urn:microsoft.com/office/officeart/2005/8/layout/hList2"/>
    <dgm:cxn modelId="{6F194F6E-01AB-CB46-8E3B-CC83FEB5C3C9}" srcId="{A5057880-4A6C-1643-8687-D16B41E99A54}" destId="{EC13F665-AAA7-2443-9FBC-0579D8C3D4DA}" srcOrd="3" destOrd="0" parTransId="{F1D75BCA-4195-B44B-A6C1-9162E34A33B6}" sibTransId="{E030C9B0-4178-024B-A20C-88BA77E5F8C5}"/>
    <dgm:cxn modelId="{2CD57F6F-01DF-0646-8D56-D754AF976E4B}" type="presOf" srcId="{BDA737A9-32B0-4C45-ABFA-9A05F3FE9D60}" destId="{C70282B5-D1DB-2F42-B61F-C6FC1746634E}" srcOrd="0" destOrd="14" presId="urn:microsoft.com/office/officeart/2005/8/layout/hList2"/>
    <dgm:cxn modelId="{92128B70-CE57-0A47-B2BF-F067E76815CA}" type="presOf" srcId="{EC13F665-AAA7-2443-9FBC-0579D8C3D4DA}" destId="{9281DD9C-2FB7-3D4D-814F-4D5509108F4C}" srcOrd="0" destOrd="3" presId="urn:microsoft.com/office/officeart/2005/8/layout/hList2"/>
    <dgm:cxn modelId="{18F4AC72-8A5E-CA4F-B218-D16FD539DA75}" srcId="{4BB88AD4-C541-8348-B34B-4C8664BCCBDF}" destId="{179CC467-B76A-5249-BDA7-30EB24CCAE2D}" srcOrd="6" destOrd="0" parTransId="{666260CB-C7EF-8F4B-946F-3467D6EC2201}" sibTransId="{69538C63-1ED4-9746-BA73-97FF7A623581}"/>
    <dgm:cxn modelId="{874F0974-3E29-024F-9F47-F6E09A641859}" srcId="{4BB88AD4-C541-8348-B34B-4C8664BCCBDF}" destId="{70C8FAAC-694F-C840-8E87-DD759DD18D2B}" srcOrd="7" destOrd="0" parTransId="{2507B863-0BAE-694F-ACE8-49D456D26A06}" sibTransId="{76904DB9-1A85-F540-9F7C-2EE4E6B2925F}"/>
    <dgm:cxn modelId="{EB4E1E75-1A2C-E54A-86AD-561935578DDD}" srcId="{A5057880-4A6C-1643-8687-D16B41E99A54}" destId="{7F684066-D8B5-4D4E-80BE-A3D9EEC2DA44}" srcOrd="5" destOrd="0" parTransId="{7C53318E-B2C4-9049-BEB3-3C0D71C70089}" sibTransId="{525FC75B-EF35-EB4F-A45D-A1AF7CB59312}"/>
    <dgm:cxn modelId="{0C397878-EC49-1149-9B24-0D312760AA38}" srcId="{39962029-315A-2C4C-96BB-91CFAC4828ED}" destId="{9527AE6E-9595-FC49-97A7-776D8D0EE564}" srcOrd="1" destOrd="0" parTransId="{9FE7514D-B562-1547-A352-56DD8650F217}" sibTransId="{E2DC3B2B-E9D3-1145-8843-C1F72D2D9A79}"/>
    <dgm:cxn modelId="{0B9EC478-DC35-EF43-820B-B348AFDA1F4B}" srcId="{4BB88AD4-C541-8348-B34B-4C8664BCCBDF}" destId="{F3784A3A-217A-334B-AE5A-550323BE5378}" srcOrd="1" destOrd="0" parTransId="{A9A749CA-50F1-9B4E-B95D-E451A0DE6E6F}" sibTransId="{7A37D1A0-84E8-CF4C-9E4C-96E66CC6C37E}"/>
    <dgm:cxn modelId="{034F1981-6CB6-AF43-9992-A8E3F48BCB8F}" type="presOf" srcId="{70C8FAAC-694F-C840-8E87-DD759DD18D2B}" destId="{B2E95C14-67CB-B642-AB0E-F9D9B0845465}" srcOrd="0" destOrd="7" presId="urn:microsoft.com/office/officeart/2005/8/layout/hList2"/>
    <dgm:cxn modelId="{2761E28B-4937-6A48-AF5D-4927C80AE064}" srcId="{39962029-315A-2C4C-96BB-91CFAC4828ED}" destId="{3D6EC3B9-949B-2642-B440-34EAAA448B27}" srcOrd="12" destOrd="0" parTransId="{FC21BBDD-FE92-3042-B240-762979843268}" sibTransId="{AFC69BF9-5AF6-B84D-BC5C-61D8725F325D}"/>
    <dgm:cxn modelId="{E5E5408D-6671-1E46-95E9-5CB15E160C77}" type="presOf" srcId="{96380B24-BAE6-1D4B-A197-9862F88DDBA8}" destId="{C70282B5-D1DB-2F42-B61F-C6FC1746634E}" srcOrd="0" destOrd="4" presId="urn:microsoft.com/office/officeart/2005/8/layout/hList2"/>
    <dgm:cxn modelId="{4DC1788F-BBA6-4340-B102-ADDD93F41CC1}" type="presOf" srcId="{CC22D5BE-5BFC-F34F-ADE6-52CE16111284}" destId="{C70282B5-D1DB-2F42-B61F-C6FC1746634E}" srcOrd="0" destOrd="3" presId="urn:microsoft.com/office/officeart/2005/8/layout/hList2"/>
    <dgm:cxn modelId="{BF20F48F-4B1D-4E45-B542-A820287E1122}" srcId="{A5057880-4A6C-1643-8687-D16B41E99A54}" destId="{D5C026A4-D6B9-A440-BFDB-9A17CC631630}" srcOrd="4" destOrd="0" parTransId="{5183D49B-3245-7444-A5E0-1B44858CC8BA}" sibTransId="{5A4D13AE-FDC8-2041-B0DD-C387C5F1B5C7}"/>
    <dgm:cxn modelId="{EF204091-4335-9C40-877B-7FD86F2F9FD5}" type="presOf" srcId="{18AFFA7C-814F-C84E-A1DA-7CEECBFF0A74}" destId="{9281DD9C-2FB7-3D4D-814F-4D5509108F4C}" srcOrd="0" destOrd="1" presId="urn:microsoft.com/office/officeart/2005/8/layout/hList2"/>
    <dgm:cxn modelId="{13060693-9AC0-0A41-89A8-65672B5A92AB}" type="presOf" srcId="{3D6EC3B9-949B-2642-B440-34EAAA448B27}" destId="{C70282B5-D1DB-2F42-B61F-C6FC1746634E}" srcOrd="0" destOrd="12" presId="urn:microsoft.com/office/officeart/2005/8/layout/hList2"/>
    <dgm:cxn modelId="{DEEFAC95-BE14-AA4B-8C58-1E1EB64C49FC}" type="presOf" srcId="{D5C026A4-D6B9-A440-BFDB-9A17CC631630}" destId="{9281DD9C-2FB7-3D4D-814F-4D5509108F4C}" srcOrd="0" destOrd="4" presId="urn:microsoft.com/office/officeart/2005/8/layout/hList2"/>
    <dgm:cxn modelId="{A03DED96-4B27-9749-BC77-FF567DA91D35}" type="presOf" srcId="{3D0F2B2F-BE89-A346-B16F-D262A1406147}" destId="{C70282B5-D1DB-2F42-B61F-C6FC1746634E}" srcOrd="0" destOrd="9" presId="urn:microsoft.com/office/officeart/2005/8/layout/hList2"/>
    <dgm:cxn modelId="{9C12B49A-8A24-BD4E-8838-5EA0D04C8331}" type="presOf" srcId="{9527AE6E-9595-FC49-97A7-776D8D0EE564}" destId="{C70282B5-D1DB-2F42-B61F-C6FC1746634E}" srcOrd="0" destOrd="1" presId="urn:microsoft.com/office/officeart/2005/8/layout/hList2"/>
    <dgm:cxn modelId="{8A95709E-0962-0E48-8703-32D094FEB532}" type="presOf" srcId="{209EC052-7ED6-3445-9C98-BFD3A09F5B20}" destId="{B2E95C14-67CB-B642-AB0E-F9D9B0845465}" srcOrd="0" destOrd="3" presId="urn:microsoft.com/office/officeart/2005/8/layout/hList2"/>
    <dgm:cxn modelId="{5027DE9E-E97C-2747-AA72-F3CE15DE9418}" type="presOf" srcId="{39962029-315A-2C4C-96BB-91CFAC4828ED}" destId="{6BE25860-D927-C146-AC34-B67CA1791249}" srcOrd="0" destOrd="0" presId="urn:microsoft.com/office/officeart/2005/8/layout/hList2"/>
    <dgm:cxn modelId="{DD263AA6-6261-5A4C-86D6-40CEA61372B0}" type="presOf" srcId="{F3784A3A-217A-334B-AE5A-550323BE5378}" destId="{B2E95C14-67CB-B642-AB0E-F9D9B0845465}" srcOrd="0" destOrd="1" presId="urn:microsoft.com/office/officeart/2005/8/layout/hList2"/>
    <dgm:cxn modelId="{08BBB7AB-8608-BC43-9E31-7BD605AB6CA6}" srcId="{A5057880-4A6C-1643-8687-D16B41E99A54}" destId="{BA290987-6CBD-DA43-A3F7-D216F50C3E00}" srcOrd="2" destOrd="0" parTransId="{CD6CF534-7D38-154E-9A70-C820D86F5B0C}" sibTransId="{135137C4-1D37-9F49-A88D-DA525ED32628}"/>
    <dgm:cxn modelId="{DB7EE1B0-445C-6449-A359-45C6F69C4A85}" type="presOf" srcId="{07732EA1-F332-D047-913E-2E7447EE51EB}" destId="{C70282B5-D1DB-2F42-B61F-C6FC1746634E}" srcOrd="0" destOrd="13" presId="urn:microsoft.com/office/officeart/2005/8/layout/hList2"/>
    <dgm:cxn modelId="{C96857BC-C802-D541-A8CE-AA745ECB81F1}" srcId="{4BB88AD4-C541-8348-B34B-4C8664BCCBDF}" destId="{99190DC1-C9A6-5A4E-B92A-E0CD332B43E6}" srcOrd="0" destOrd="0" parTransId="{E813A8DC-B0C8-9548-9B90-5CA4E19FE39B}" sibTransId="{57D744FB-AA55-B546-80B4-19F63297F8A0}"/>
    <dgm:cxn modelId="{36299DBD-FC6F-2942-A202-57AF202A30F9}" srcId="{39962029-315A-2C4C-96BB-91CFAC4828ED}" destId="{FACBBD3D-6BF6-3E4D-8E76-06EDD26FBDE2}" srcOrd="7" destOrd="0" parTransId="{6662C0EF-7FAB-8E4A-886B-6BBFE43994AE}" sibTransId="{16D7E751-56FA-8D48-A042-2BF67F320289}"/>
    <dgm:cxn modelId="{43A588C4-7F45-F340-9F0A-076676B9C06C}" type="presOf" srcId="{4BB88AD4-C541-8348-B34B-4C8664BCCBDF}" destId="{4A4E299A-29FF-C54F-BB21-2389E9CDF4D7}" srcOrd="0" destOrd="0" presId="urn:microsoft.com/office/officeart/2005/8/layout/hList2"/>
    <dgm:cxn modelId="{D12E90C7-72EE-DB43-ABDB-57231087AE5C}" type="presOf" srcId="{99190DC1-C9A6-5A4E-B92A-E0CD332B43E6}" destId="{B2E95C14-67CB-B642-AB0E-F9D9B0845465}" srcOrd="0" destOrd="0" presId="urn:microsoft.com/office/officeart/2005/8/layout/hList2"/>
    <dgm:cxn modelId="{4BE064C9-5AB6-514C-92E0-10F1E6766CB7}" srcId="{4BB88AD4-C541-8348-B34B-4C8664BCCBDF}" destId="{5810818E-551C-DA4E-8F0A-1FD0437F30C8}" srcOrd="8" destOrd="0" parTransId="{C6F62DBA-908B-984E-A71C-D8870E1F4AD2}" sibTransId="{02BEE118-0768-EC4B-AE1F-5BC4F551C37C}"/>
    <dgm:cxn modelId="{1426D5C9-68AF-D842-A4D3-5ED4BDED4192}" srcId="{F539BCEE-2E2F-AF48-B3B2-09997C576DA2}" destId="{A5057880-4A6C-1643-8687-D16B41E99A54}" srcOrd="1" destOrd="0" parTransId="{BC4917AB-C87C-E440-99E5-69FDB99266A7}" sibTransId="{EA701187-18F8-314F-8964-70759CFC2746}"/>
    <dgm:cxn modelId="{2452FDD2-818F-5D42-A58F-91850513464D}" srcId="{39962029-315A-2C4C-96BB-91CFAC4828ED}" destId="{3D0F2B2F-BE89-A346-B16F-D262A1406147}" srcOrd="9" destOrd="0" parTransId="{83B534AE-BBF1-3B43-8ADE-F0400E8E7490}" sibTransId="{D33FC740-58ED-F14D-B3AF-71038CF4FEBF}"/>
    <dgm:cxn modelId="{4924C1DD-E6ED-5A4A-9FB4-564266F032D3}" type="presOf" srcId="{7DA69214-6421-FA46-9948-F2CE1CAC3179}" destId="{B2E95C14-67CB-B642-AB0E-F9D9B0845465}" srcOrd="0" destOrd="4" presId="urn:microsoft.com/office/officeart/2005/8/layout/hList2"/>
    <dgm:cxn modelId="{DDCB11E5-CFA0-F742-9318-0F0C8C3C1F48}" type="presOf" srcId="{179CC467-B76A-5249-BDA7-30EB24CCAE2D}" destId="{B2E95C14-67CB-B642-AB0E-F9D9B0845465}" srcOrd="0" destOrd="6" presId="urn:microsoft.com/office/officeart/2005/8/layout/hList2"/>
    <dgm:cxn modelId="{02903FF5-90EC-C94F-A6E5-2283620861CE}" srcId="{F539BCEE-2E2F-AF48-B3B2-09997C576DA2}" destId="{39962029-315A-2C4C-96BB-91CFAC4828ED}" srcOrd="2" destOrd="0" parTransId="{C43ABD16-003C-804B-AA49-897C3EF2FFDE}" sibTransId="{F395EAFC-82AA-184C-BDBD-BF9C6E9CED7D}"/>
    <dgm:cxn modelId="{3CA38DF5-6F0C-1C47-807C-F1B1C1940BEF}" type="presOf" srcId="{BA290987-6CBD-DA43-A3F7-D216F50C3E00}" destId="{9281DD9C-2FB7-3D4D-814F-4D5509108F4C}" srcOrd="0" destOrd="2" presId="urn:microsoft.com/office/officeart/2005/8/layout/hList2"/>
    <dgm:cxn modelId="{EB1F2FFD-8E12-EA41-89F5-8A6057FF58F8}" type="presOf" srcId="{7F684066-D8B5-4D4E-80BE-A3D9EEC2DA44}" destId="{9281DD9C-2FB7-3D4D-814F-4D5509108F4C}" srcOrd="0" destOrd="5" presId="urn:microsoft.com/office/officeart/2005/8/layout/hList2"/>
    <dgm:cxn modelId="{0ADB63FE-76DD-DC4B-9689-6A5991267E45}" type="presOf" srcId="{7E079BA8-B5DA-3241-9853-A167ADD5B07B}" destId="{B2E95C14-67CB-B642-AB0E-F9D9B0845465}" srcOrd="0" destOrd="5" presId="urn:microsoft.com/office/officeart/2005/8/layout/hList2"/>
    <dgm:cxn modelId="{ECD3F0FF-3E3D-3D4E-80D2-F90A55067325}" srcId="{A5057880-4A6C-1643-8687-D16B41E99A54}" destId="{83D07C5B-435E-1A4A-A8DE-E9B886D7D6C0}" srcOrd="0" destOrd="0" parTransId="{DCCD71B2-4381-C64A-B18B-0AFA9F767C60}" sibTransId="{78CF323C-0B0C-544C-9199-EAAAB57CA67B}"/>
    <dgm:cxn modelId="{2B1698F8-EDCA-8546-A25D-B710CC36C231}" type="presParOf" srcId="{B4670E46-DCB3-CD4C-B52B-84454591E955}" destId="{6F139F33-9927-F34C-AC78-EC6190DE3CBD}" srcOrd="0" destOrd="0" presId="urn:microsoft.com/office/officeart/2005/8/layout/hList2"/>
    <dgm:cxn modelId="{CB91D387-6F54-A34C-97E3-CBD668D6AB8B}" type="presParOf" srcId="{6F139F33-9927-F34C-AC78-EC6190DE3CBD}" destId="{5F986C66-C9B8-4544-ABCB-8ADB74E85CED}" srcOrd="0" destOrd="0" presId="urn:microsoft.com/office/officeart/2005/8/layout/hList2"/>
    <dgm:cxn modelId="{88520B2B-5A4F-3D4C-BAA0-64DF53F64901}" type="presParOf" srcId="{6F139F33-9927-F34C-AC78-EC6190DE3CBD}" destId="{B2E95C14-67CB-B642-AB0E-F9D9B0845465}" srcOrd="1" destOrd="0" presId="urn:microsoft.com/office/officeart/2005/8/layout/hList2"/>
    <dgm:cxn modelId="{A60DE808-EA80-AF4D-905C-486C8409EBAE}" type="presParOf" srcId="{6F139F33-9927-F34C-AC78-EC6190DE3CBD}" destId="{4A4E299A-29FF-C54F-BB21-2389E9CDF4D7}" srcOrd="2" destOrd="0" presId="urn:microsoft.com/office/officeart/2005/8/layout/hList2"/>
    <dgm:cxn modelId="{C3E8EFE1-456C-294D-855D-C4728FFE3FEE}" type="presParOf" srcId="{B4670E46-DCB3-CD4C-B52B-84454591E955}" destId="{F6944BA7-EABC-4A49-92D9-CDFBD08C1E61}" srcOrd="1" destOrd="0" presId="urn:microsoft.com/office/officeart/2005/8/layout/hList2"/>
    <dgm:cxn modelId="{676C4729-C773-EE4A-A8A5-C22804BBBB65}" type="presParOf" srcId="{B4670E46-DCB3-CD4C-B52B-84454591E955}" destId="{DAE126F1-BC17-6247-B22B-C90A947D4CAB}" srcOrd="2" destOrd="0" presId="urn:microsoft.com/office/officeart/2005/8/layout/hList2"/>
    <dgm:cxn modelId="{1A86A591-C908-FF42-8639-32BCB70A8AAF}" type="presParOf" srcId="{DAE126F1-BC17-6247-B22B-C90A947D4CAB}" destId="{1528AECD-F2C7-E647-AF62-A8E3FA6127B9}" srcOrd="0" destOrd="0" presId="urn:microsoft.com/office/officeart/2005/8/layout/hList2"/>
    <dgm:cxn modelId="{20ADD508-1D53-8147-8B88-5C9776BA966F}" type="presParOf" srcId="{DAE126F1-BC17-6247-B22B-C90A947D4CAB}" destId="{9281DD9C-2FB7-3D4D-814F-4D5509108F4C}" srcOrd="1" destOrd="0" presId="urn:microsoft.com/office/officeart/2005/8/layout/hList2"/>
    <dgm:cxn modelId="{95B00FBF-A66A-A945-823D-C0FF2C1A969C}" type="presParOf" srcId="{DAE126F1-BC17-6247-B22B-C90A947D4CAB}" destId="{3992E757-42DA-794C-9258-42748E68D7CB}" srcOrd="2" destOrd="0" presId="urn:microsoft.com/office/officeart/2005/8/layout/hList2"/>
    <dgm:cxn modelId="{F6CF9F98-F2E8-7842-A4FD-2D7E170662C6}" type="presParOf" srcId="{B4670E46-DCB3-CD4C-B52B-84454591E955}" destId="{6D847E06-61E8-A54C-B967-E3F5ECD95675}" srcOrd="3" destOrd="0" presId="urn:microsoft.com/office/officeart/2005/8/layout/hList2"/>
    <dgm:cxn modelId="{DA6736C0-DBF4-BF44-90C7-E7A1B63FE83C}" type="presParOf" srcId="{B4670E46-DCB3-CD4C-B52B-84454591E955}" destId="{64F5E938-1046-AB43-9805-520DB44D4E16}" srcOrd="4" destOrd="0" presId="urn:microsoft.com/office/officeart/2005/8/layout/hList2"/>
    <dgm:cxn modelId="{F07EFE76-2CC8-5641-A9E0-351424781BAA}" type="presParOf" srcId="{64F5E938-1046-AB43-9805-520DB44D4E16}" destId="{D8922A61-0CC1-8743-AFE0-73F87F8C912A}" srcOrd="0" destOrd="0" presId="urn:microsoft.com/office/officeart/2005/8/layout/hList2"/>
    <dgm:cxn modelId="{F21D7ACA-BD47-F048-8702-6A4717258F34}" type="presParOf" srcId="{64F5E938-1046-AB43-9805-520DB44D4E16}" destId="{C70282B5-D1DB-2F42-B61F-C6FC1746634E}" srcOrd="1" destOrd="0" presId="urn:microsoft.com/office/officeart/2005/8/layout/hList2"/>
    <dgm:cxn modelId="{7E9649B0-CA04-4441-9C9F-41F9BBAD3DED}" type="presParOf" srcId="{64F5E938-1046-AB43-9805-520DB44D4E16}" destId="{6BE25860-D927-C146-AC34-B67CA1791249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87E272-448B-5846-BC69-58E868FA8DF7}" type="doc">
      <dgm:prSet loTypeId="urn:microsoft.com/office/officeart/2005/8/layout/cycle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A8E9D-55A0-744E-BF69-E03CACC25384}">
      <dgm:prSet phldrT="[Texto]" custT="1"/>
      <dgm:spPr/>
      <dgm:t>
        <a:bodyPr/>
        <a:lstStyle/>
        <a:p>
          <a:r>
            <a:rPr lang="en-US" sz="1100" dirty="0"/>
            <a:t>AES</a:t>
          </a:r>
        </a:p>
        <a:p>
          <a:r>
            <a:rPr lang="en-US" sz="1100" dirty="0"/>
            <a:t>S&amp;C</a:t>
          </a:r>
        </a:p>
        <a:p>
          <a:r>
            <a:rPr lang="en-US" sz="1100" dirty="0"/>
            <a:t>NEC</a:t>
          </a:r>
        </a:p>
        <a:p>
          <a:r>
            <a:rPr lang="en-US" sz="1100" dirty="0"/>
            <a:t>ITEMM/MOURA</a:t>
          </a:r>
        </a:p>
        <a:p>
          <a:r>
            <a:rPr lang="en-US" sz="1100" dirty="0"/>
            <a:t>COPEL</a:t>
          </a:r>
        </a:p>
        <a:p>
          <a:r>
            <a:rPr lang="en-US" sz="1100" dirty="0"/>
            <a:t>BMW</a:t>
          </a:r>
        </a:p>
        <a:p>
          <a:r>
            <a:rPr lang="en-US" sz="1100" dirty="0"/>
            <a:t>ENEL</a:t>
          </a:r>
        </a:p>
        <a:p>
          <a:endParaRPr lang="en-US" sz="1100" dirty="0"/>
        </a:p>
      </dgm:t>
    </dgm:pt>
    <dgm:pt modelId="{2F696FB1-081B-A640-851E-87A1ADC00AB3}" type="parTrans" cxnId="{A2A149E5-F48F-BE43-AFC3-3191B8D59559}">
      <dgm:prSet/>
      <dgm:spPr/>
      <dgm:t>
        <a:bodyPr/>
        <a:lstStyle/>
        <a:p>
          <a:endParaRPr lang="en-US"/>
        </a:p>
      </dgm:t>
    </dgm:pt>
    <dgm:pt modelId="{374547C4-0846-F743-814B-CB60ED701F90}" type="sibTrans" cxnId="{A2A149E5-F48F-BE43-AFC3-3191B8D59559}">
      <dgm:prSet/>
      <dgm:spPr/>
      <dgm:t>
        <a:bodyPr/>
        <a:lstStyle/>
        <a:p>
          <a:endParaRPr lang="en-US"/>
        </a:p>
      </dgm:t>
    </dgm:pt>
    <dgm:pt modelId="{6B5A9370-70C1-974B-8942-7C1305B58709}">
      <dgm:prSet phldrT="[Texto]"/>
      <dgm:spPr/>
      <dgm:t>
        <a:bodyPr/>
        <a:lstStyle/>
        <a:p>
          <a:r>
            <a:rPr lang="en-US" b="0" i="1" dirty="0"/>
            <a:t>CAPACIDADE E COM REAILIZAÇÃO</a:t>
          </a:r>
        </a:p>
      </dgm:t>
    </dgm:pt>
    <dgm:pt modelId="{16488D8E-2FBF-0B4D-A83C-3F857E8ED987}" type="parTrans" cxnId="{2BCB035B-50D0-B942-8517-4F1BD9C6F747}">
      <dgm:prSet/>
      <dgm:spPr/>
      <dgm:t>
        <a:bodyPr/>
        <a:lstStyle/>
        <a:p>
          <a:endParaRPr lang="en-US"/>
        </a:p>
      </dgm:t>
    </dgm:pt>
    <dgm:pt modelId="{B171C27C-6008-7843-B362-063DDD600AB5}" type="sibTrans" cxnId="{2BCB035B-50D0-B942-8517-4F1BD9C6F747}">
      <dgm:prSet/>
      <dgm:spPr/>
      <dgm:t>
        <a:bodyPr/>
        <a:lstStyle/>
        <a:p>
          <a:endParaRPr lang="en-US"/>
        </a:p>
      </dgm:t>
    </dgm:pt>
    <dgm:pt modelId="{934B5D69-0CF0-C249-9710-CD414044A715}">
      <dgm:prSet phldrT="[Texto]" custT="1"/>
      <dgm:spPr/>
      <dgm:t>
        <a:bodyPr/>
        <a:lstStyle/>
        <a:p>
          <a:r>
            <a:rPr lang="en-US" sz="1000" dirty="0"/>
            <a:t>ENGIE</a:t>
          </a:r>
        </a:p>
        <a:p>
          <a:r>
            <a:rPr lang="en-US" sz="1000" dirty="0"/>
            <a:t>CEMIG</a:t>
          </a:r>
        </a:p>
        <a:p>
          <a:r>
            <a:rPr lang="en-US" sz="1000" dirty="0"/>
            <a:t>SCHNEIDER</a:t>
          </a:r>
        </a:p>
        <a:p>
          <a:r>
            <a:rPr lang="en-US" sz="1000" dirty="0"/>
            <a:t>MERCEDES</a:t>
          </a:r>
        </a:p>
        <a:p>
          <a:r>
            <a:rPr lang="en-US" sz="1000" dirty="0"/>
            <a:t>NGK</a:t>
          </a:r>
        </a:p>
        <a:p>
          <a:r>
            <a:rPr lang="en-US" sz="1000" dirty="0"/>
            <a:t>WEG</a:t>
          </a:r>
        </a:p>
        <a:p>
          <a:r>
            <a:rPr lang="en-US" sz="1000" dirty="0"/>
            <a:t>ITAIPU</a:t>
          </a:r>
        </a:p>
      </dgm:t>
    </dgm:pt>
    <dgm:pt modelId="{B3270E3D-506A-F443-A71C-2BF2AB52359D}" type="parTrans" cxnId="{A83A557A-0103-3B4D-BDB7-0F3FAFB3CCFD}">
      <dgm:prSet/>
      <dgm:spPr/>
      <dgm:t>
        <a:bodyPr/>
        <a:lstStyle/>
        <a:p>
          <a:endParaRPr lang="en-US"/>
        </a:p>
      </dgm:t>
    </dgm:pt>
    <dgm:pt modelId="{452E88BF-1934-674B-B5D4-8F8AC42ADFD7}" type="sibTrans" cxnId="{A83A557A-0103-3B4D-BDB7-0F3FAFB3CCFD}">
      <dgm:prSet/>
      <dgm:spPr/>
      <dgm:t>
        <a:bodyPr/>
        <a:lstStyle/>
        <a:p>
          <a:endParaRPr lang="en-US"/>
        </a:p>
      </dgm:t>
    </dgm:pt>
    <dgm:pt modelId="{EE57A809-E529-2547-B76D-8BF530A21CC1}">
      <dgm:prSet phldrT="[Texto]"/>
      <dgm:spPr/>
      <dgm:t>
        <a:bodyPr/>
        <a:lstStyle/>
        <a:p>
          <a:r>
            <a:rPr lang="en-US" i="1" dirty="0"/>
            <a:t>CAPACIDADE MAS INCÓGNITA</a:t>
          </a:r>
        </a:p>
      </dgm:t>
    </dgm:pt>
    <dgm:pt modelId="{5FFDF6D3-E2A1-E14F-94C5-7CE6F3CCB0B9}" type="parTrans" cxnId="{1C48729D-04F4-CE4B-9507-1E1589439D13}">
      <dgm:prSet/>
      <dgm:spPr/>
      <dgm:t>
        <a:bodyPr/>
        <a:lstStyle/>
        <a:p>
          <a:endParaRPr lang="en-US"/>
        </a:p>
      </dgm:t>
    </dgm:pt>
    <dgm:pt modelId="{52177E5A-1135-D24B-AC5C-31C08894E1C4}" type="sibTrans" cxnId="{1C48729D-04F4-CE4B-9507-1E1589439D13}">
      <dgm:prSet/>
      <dgm:spPr/>
      <dgm:t>
        <a:bodyPr/>
        <a:lstStyle/>
        <a:p>
          <a:endParaRPr lang="en-US"/>
        </a:p>
      </dgm:t>
    </dgm:pt>
    <dgm:pt modelId="{F45DED3D-9BC4-DB46-9CF0-27728E934C58}">
      <dgm:prSet phldrT="[Texto]" custT="1"/>
      <dgm:spPr/>
      <dgm:t>
        <a:bodyPr/>
        <a:lstStyle/>
        <a:p>
          <a:r>
            <a:rPr lang="en-US" sz="1000" dirty="0"/>
            <a:t>    .</a:t>
          </a:r>
        </a:p>
        <a:p>
          <a:r>
            <a:rPr lang="en-US" sz="900" dirty="0"/>
            <a:t>EMPPRESAS DE ENERGIA SOLAR</a:t>
          </a:r>
        </a:p>
        <a:p>
          <a:endParaRPr lang="en-US" sz="900" dirty="0"/>
        </a:p>
        <a:p>
          <a:r>
            <a:rPr lang="en-US" sz="900" dirty="0"/>
            <a:t>.CONSTRUTORAS</a:t>
          </a:r>
        </a:p>
        <a:p>
          <a:endParaRPr lang="en-US" sz="900" dirty="0"/>
        </a:p>
        <a:p>
          <a:r>
            <a:rPr lang="en-US" sz="900" dirty="0"/>
            <a:t>.EMPRESS DE EFIÊNCIA ENERGÉTICA</a:t>
          </a:r>
        </a:p>
      </dgm:t>
    </dgm:pt>
    <dgm:pt modelId="{753536D2-BEB2-4448-9D44-BA1E76873171}" type="parTrans" cxnId="{EE20CACF-2D4E-7041-BA8B-E1D5463C5C91}">
      <dgm:prSet/>
      <dgm:spPr/>
      <dgm:t>
        <a:bodyPr/>
        <a:lstStyle/>
        <a:p>
          <a:endParaRPr lang="en-US"/>
        </a:p>
      </dgm:t>
    </dgm:pt>
    <dgm:pt modelId="{B67AC393-DAEE-BD48-93E4-6DE8ECF37815}" type="sibTrans" cxnId="{EE20CACF-2D4E-7041-BA8B-E1D5463C5C91}">
      <dgm:prSet/>
      <dgm:spPr/>
      <dgm:t>
        <a:bodyPr/>
        <a:lstStyle/>
        <a:p>
          <a:endParaRPr lang="en-US"/>
        </a:p>
      </dgm:t>
    </dgm:pt>
    <dgm:pt modelId="{38318849-E2D9-5A4D-88A0-7DDA6E643751}">
      <dgm:prSet phldrT="[Texto]"/>
      <dgm:spPr/>
      <dgm:t>
        <a:bodyPr/>
        <a:lstStyle/>
        <a:p>
          <a:r>
            <a:rPr lang="en-US" i="1" dirty="0"/>
            <a:t>FALTA CAPACIDADE MAS SOBRA VONTADE</a:t>
          </a:r>
        </a:p>
      </dgm:t>
    </dgm:pt>
    <dgm:pt modelId="{480AD8F8-42AB-3544-B85B-58DBAFC366AD}" type="parTrans" cxnId="{434CBF28-2D7C-E94B-850F-E2D3954331E2}">
      <dgm:prSet/>
      <dgm:spPr/>
      <dgm:t>
        <a:bodyPr/>
        <a:lstStyle/>
        <a:p>
          <a:endParaRPr lang="en-US"/>
        </a:p>
      </dgm:t>
    </dgm:pt>
    <dgm:pt modelId="{0329AF9E-490C-904E-8390-BB4888ED771A}" type="sibTrans" cxnId="{434CBF28-2D7C-E94B-850F-E2D3954331E2}">
      <dgm:prSet/>
      <dgm:spPr/>
      <dgm:t>
        <a:bodyPr/>
        <a:lstStyle/>
        <a:p>
          <a:endParaRPr lang="en-US"/>
        </a:p>
      </dgm:t>
    </dgm:pt>
    <dgm:pt modelId="{0FF4D83F-C3B0-834E-87FA-66277BA849DB}">
      <dgm:prSet phldrT="[Texto]" custT="1"/>
      <dgm:spPr/>
      <dgm:t>
        <a:bodyPr/>
        <a:lstStyle/>
        <a:p>
          <a:endParaRPr lang="en-US" sz="800" dirty="0"/>
        </a:p>
        <a:p>
          <a:endParaRPr lang="en-US" sz="800" dirty="0"/>
        </a:p>
        <a:p>
          <a:r>
            <a:rPr lang="en-US" sz="900" dirty="0"/>
            <a:t>HITACHI</a:t>
          </a:r>
        </a:p>
        <a:p>
          <a:r>
            <a:rPr lang="en-US" sz="900" dirty="0"/>
            <a:t>ABB</a:t>
          </a:r>
        </a:p>
        <a:p>
          <a:r>
            <a:rPr lang="en-US" sz="900" dirty="0"/>
            <a:t>VOTORANTIM</a:t>
          </a:r>
        </a:p>
        <a:p>
          <a:r>
            <a:rPr lang="en-US" sz="900" dirty="0"/>
            <a:t>GE</a:t>
          </a:r>
        </a:p>
        <a:p>
          <a:r>
            <a:rPr lang="en-US" sz="900" dirty="0"/>
            <a:t>EON</a:t>
          </a:r>
        </a:p>
        <a:p>
          <a:r>
            <a:rPr lang="en-US" sz="900" dirty="0"/>
            <a:t>TESLA</a:t>
          </a:r>
        </a:p>
        <a:p>
          <a:r>
            <a:rPr lang="en-US" sz="900" dirty="0"/>
            <a:t>OUBACK</a:t>
          </a:r>
        </a:p>
        <a:p>
          <a:r>
            <a:rPr lang="en-US" sz="900" dirty="0"/>
            <a:t>SUNGROW</a:t>
          </a:r>
        </a:p>
        <a:p>
          <a:r>
            <a:rPr lang="en-US" sz="900" dirty="0"/>
            <a:t>SAMSUNG</a:t>
          </a:r>
        </a:p>
      </dgm:t>
    </dgm:pt>
    <dgm:pt modelId="{66F67EDC-FDF0-214A-9EF9-4899759DD36B}" type="parTrans" cxnId="{5B52C795-F868-A449-B51D-927A83FF4727}">
      <dgm:prSet/>
      <dgm:spPr/>
      <dgm:t>
        <a:bodyPr/>
        <a:lstStyle/>
        <a:p>
          <a:endParaRPr lang="en-US"/>
        </a:p>
      </dgm:t>
    </dgm:pt>
    <dgm:pt modelId="{FA2AA421-BE61-E149-99BC-BDB17AA92410}" type="sibTrans" cxnId="{5B52C795-F868-A449-B51D-927A83FF4727}">
      <dgm:prSet/>
      <dgm:spPr/>
      <dgm:t>
        <a:bodyPr/>
        <a:lstStyle/>
        <a:p>
          <a:endParaRPr lang="en-US"/>
        </a:p>
      </dgm:t>
    </dgm:pt>
    <dgm:pt modelId="{13298003-8C52-674C-BD72-F89AC3FEE96B}">
      <dgm:prSet phldrT="[Texto]"/>
      <dgm:spPr/>
      <dgm:t>
        <a:bodyPr/>
        <a:lstStyle/>
        <a:p>
          <a:r>
            <a:rPr lang="en-US" i="1" dirty="0"/>
            <a:t>CAPACIDADE E AGUARDANDO OU COM RECEIO DO PAÍS.</a:t>
          </a:r>
        </a:p>
      </dgm:t>
    </dgm:pt>
    <dgm:pt modelId="{6900324B-BE41-E94E-89E9-86FC1D12B71C}" type="parTrans" cxnId="{4366C136-05A3-A44D-A178-603E7E568CFE}">
      <dgm:prSet/>
      <dgm:spPr/>
      <dgm:t>
        <a:bodyPr/>
        <a:lstStyle/>
        <a:p>
          <a:endParaRPr lang="en-US"/>
        </a:p>
      </dgm:t>
    </dgm:pt>
    <dgm:pt modelId="{C4DB750E-DE2B-FF4C-A739-88EF2B165477}" type="sibTrans" cxnId="{4366C136-05A3-A44D-A178-603E7E568CFE}">
      <dgm:prSet/>
      <dgm:spPr/>
      <dgm:t>
        <a:bodyPr/>
        <a:lstStyle/>
        <a:p>
          <a:endParaRPr lang="en-US"/>
        </a:p>
      </dgm:t>
    </dgm:pt>
    <dgm:pt modelId="{417837C6-9E1D-2740-8505-918BB7FCB516}">
      <dgm:prSet phldrT="[Texto]"/>
      <dgm:spPr/>
      <dgm:t>
        <a:bodyPr/>
        <a:lstStyle/>
        <a:p>
          <a:endParaRPr lang="en-US" i="1" dirty="0"/>
        </a:p>
      </dgm:t>
    </dgm:pt>
    <dgm:pt modelId="{EAC9E7B6-0180-0041-B2E3-7F9DB1F425C7}" type="parTrans" cxnId="{9DDF7FE3-AB4E-9C46-9C3B-E65186B7B4E1}">
      <dgm:prSet/>
      <dgm:spPr/>
      <dgm:t>
        <a:bodyPr/>
        <a:lstStyle/>
        <a:p>
          <a:endParaRPr lang="en-US"/>
        </a:p>
      </dgm:t>
    </dgm:pt>
    <dgm:pt modelId="{E320DF5A-A17C-9D4E-8B67-2EBD169F3F56}" type="sibTrans" cxnId="{9DDF7FE3-AB4E-9C46-9C3B-E65186B7B4E1}">
      <dgm:prSet/>
      <dgm:spPr/>
      <dgm:t>
        <a:bodyPr/>
        <a:lstStyle/>
        <a:p>
          <a:endParaRPr lang="en-US"/>
        </a:p>
      </dgm:t>
    </dgm:pt>
    <dgm:pt modelId="{CC353C3C-5EE0-0448-A17F-8F36EDBA4670}" type="pres">
      <dgm:prSet presAssocID="{3787E272-448B-5846-BC69-58E868FA8DF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678323D3-5FB6-864E-8F68-012FD46E4999}" type="pres">
      <dgm:prSet presAssocID="{3787E272-448B-5846-BC69-58E868FA8DF7}" presName="children" presStyleCnt="0"/>
      <dgm:spPr/>
    </dgm:pt>
    <dgm:pt modelId="{A0CFE6ED-3885-A84E-B327-4D01139A93E2}" type="pres">
      <dgm:prSet presAssocID="{3787E272-448B-5846-BC69-58E868FA8DF7}" presName="child1group" presStyleCnt="0"/>
      <dgm:spPr/>
    </dgm:pt>
    <dgm:pt modelId="{EA683F6E-EEC8-FC46-8EFB-C24344A49912}" type="pres">
      <dgm:prSet presAssocID="{3787E272-448B-5846-BC69-58E868FA8DF7}" presName="child1" presStyleLbl="bgAcc1" presStyleIdx="0" presStyleCnt="4"/>
      <dgm:spPr/>
    </dgm:pt>
    <dgm:pt modelId="{469D7712-9D8A-3A44-BD9A-361F504E3EFE}" type="pres">
      <dgm:prSet presAssocID="{3787E272-448B-5846-BC69-58E868FA8DF7}" presName="child1Text" presStyleLbl="bgAcc1" presStyleIdx="0" presStyleCnt="4">
        <dgm:presLayoutVars>
          <dgm:bulletEnabled val="1"/>
        </dgm:presLayoutVars>
      </dgm:prSet>
      <dgm:spPr/>
    </dgm:pt>
    <dgm:pt modelId="{725833E0-FA2F-D44E-9852-670F79E56E16}" type="pres">
      <dgm:prSet presAssocID="{3787E272-448B-5846-BC69-58E868FA8DF7}" presName="child2group" presStyleCnt="0"/>
      <dgm:spPr/>
    </dgm:pt>
    <dgm:pt modelId="{D47ABF93-3120-A14C-9065-66686162D5C5}" type="pres">
      <dgm:prSet presAssocID="{3787E272-448B-5846-BC69-58E868FA8DF7}" presName="child2" presStyleLbl="bgAcc1" presStyleIdx="1" presStyleCnt="4"/>
      <dgm:spPr/>
    </dgm:pt>
    <dgm:pt modelId="{55EEBCFA-6068-6540-AF00-7EF8153A70D0}" type="pres">
      <dgm:prSet presAssocID="{3787E272-448B-5846-BC69-58E868FA8DF7}" presName="child2Text" presStyleLbl="bgAcc1" presStyleIdx="1" presStyleCnt="4">
        <dgm:presLayoutVars>
          <dgm:bulletEnabled val="1"/>
        </dgm:presLayoutVars>
      </dgm:prSet>
      <dgm:spPr/>
    </dgm:pt>
    <dgm:pt modelId="{F378A827-A77D-E947-AE10-BBC59798D9F6}" type="pres">
      <dgm:prSet presAssocID="{3787E272-448B-5846-BC69-58E868FA8DF7}" presName="child3group" presStyleCnt="0"/>
      <dgm:spPr/>
    </dgm:pt>
    <dgm:pt modelId="{CD8A86EB-7DF1-BB44-8905-38E0E6EC9693}" type="pres">
      <dgm:prSet presAssocID="{3787E272-448B-5846-BC69-58E868FA8DF7}" presName="child3" presStyleLbl="bgAcc1" presStyleIdx="2" presStyleCnt="4"/>
      <dgm:spPr/>
    </dgm:pt>
    <dgm:pt modelId="{A284F154-02C5-3746-A15F-30625B5FCC94}" type="pres">
      <dgm:prSet presAssocID="{3787E272-448B-5846-BC69-58E868FA8DF7}" presName="child3Text" presStyleLbl="bgAcc1" presStyleIdx="2" presStyleCnt="4">
        <dgm:presLayoutVars>
          <dgm:bulletEnabled val="1"/>
        </dgm:presLayoutVars>
      </dgm:prSet>
      <dgm:spPr/>
    </dgm:pt>
    <dgm:pt modelId="{27AAAC23-F91C-6C46-B109-0DA732D709F5}" type="pres">
      <dgm:prSet presAssocID="{3787E272-448B-5846-BC69-58E868FA8DF7}" presName="child4group" presStyleCnt="0"/>
      <dgm:spPr/>
    </dgm:pt>
    <dgm:pt modelId="{B5BAD876-3D41-B947-9F46-F4E0D55347EE}" type="pres">
      <dgm:prSet presAssocID="{3787E272-448B-5846-BC69-58E868FA8DF7}" presName="child4" presStyleLbl="bgAcc1" presStyleIdx="3" presStyleCnt="4"/>
      <dgm:spPr/>
    </dgm:pt>
    <dgm:pt modelId="{154B9DF4-9831-1541-95F5-0D61513DF6D4}" type="pres">
      <dgm:prSet presAssocID="{3787E272-448B-5846-BC69-58E868FA8DF7}" presName="child4Text" presStyleLbl="bgAcc1" presStyleIdx="3" presStyleCnt="4">
        <dgm:presLayoutVars>
          <dgm:bulletEnabled val="1"/>
        </dgm:presLayoutVars>
      </dgm:prSet>
      <dgm:spPr/>
    </dgm:pt>
    <dgm:pt modelId="{9C2A8A4E-E1DF-7A41-AEED-A8B74410ECD0}" type="pres">
      <dgm:prSet presAssocID="{3787E272-448B-5846-BC69-58E868FA8DF7}" presName="childPlaceholder" presStyleCnt="0"/>
      <dgm:spPr/>
    </dgm:pt>
    <dgm:pt modelId="{6FF9BD14-A2B2-F04E-957D-22DFBFA0B56B}" type="pres">
      <dgm:prSet presAssocID="{3787E272-448B-5846-BC69-58E868FA8DF7}" presName="circle" presStyleCnt="0"/>
      <dgm:spPr/>
    </dgm:pt>
    <dgm:pt modelId="{814845C9-6049-4242-BB70-2A5B12609237}" type="pres">
      <dgm:prSet presAssocID="{3787E272-448B-5846-BC69-58E868FA8DF7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CEBFA8A4-9681-1D4B-9C18-A20677F1B830}" type="pres">
      <dgm:prSet presAssocID="{3787E272-448B-5846-BC69-58E868FA8DF7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4E6224AE-B2C6-474F-91A9-AF7FCC47A828}" type="pres">
      <dgm:prSet presAssocID="{3787E272-448B-5846-BC69-58E868FA8DF7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BD18B154-D3BC-4542-A12C-14D9929A0E10}" type="pres">
      <dgm:prSet presAssocID="{3787E272-448B-5846-BC69-58E868FA8DF7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0A820B48-8D67-7B45-AB16-54B2E9072E9D}" type="pres">
      <dgm:prSet presAssocID="{3787E272-448B-5846-BC69-58E868FA8DF7}" presName="quadrantPlaceholder" presStyleCnt="0"/>
      <dgm:spPr/>
    </dgm:pt>
    <dgm:pt modelId="{0749ACCF-269D-5945-B6E5-678291BF5DCE}" type="pres">
      <dgm:prSet presAssocID="{3787E272-448B-5846-BC69-58E868FA8DF7}" presName="center1" presStyleLbl="fgShp" presStyleIdx="0" presStyleCnt="2"/>
      <dgm:spPr/>
    </dgm:pt>
    <dgm:pt modelId="{C649C5AE-7138-0045-B0A2-F53F11C96420}" type="pres">
      <dgm:prSet presAssocID="{3787E272-448B-5846-BC69-58E868FA8DF7}" presName="center2" presStyleLbl="fgShp" presStyleIdx="1" presStyleCnt="2"/>
      <dgm:spPr/>
    </dgm:pt>
  </dgm:ptLst>
  <dgm:cxnLst>
    <dgm:cxn modelId="{E915330B-1158-6B46-9E26-430EE8C305E5}" type="presOf" srcId="{38318849-E2D9-5A4D-88A0-7DDA6E643751}" destId="{CD8A86EB-7DF1-BB44-8905-38E0E6EC9693}" srcOrd="0" destOrd="0" presId="urn:microsoft.com/office/officeart/2005/8/layout/cycle4"/>
    <dgm:cxn modelId="{85700114-F463-1D4F-AC07-64896BA1772B}" type="presOf" srcId="{417837C6-9E1D-2740-8505-918BB7FCB516}" destId="{55EEBCFA-6068-6540-AF00-7EF8153A70D0}" srcOrd="1" destOrd="1" presId="urn:microsoft.com/office/officeart/2005/8/layout/cycle4"/>
    <dgm:cxn modelId="{06B1F91C-F534-254A-9CD0-3004A899A727}" type="presOf" srcId="{3787E272-448B-5846-BC69-58E868FA8DF7}" destId="{CC353C3C-5EE0-0448-A17F-8F36EDBA4670}" srcOrd="0" destOrd="0" presId="urn:microsoft.com/office/officeart/2005/8/layout/cycle4"/>
    <dgm:cxn modelId="{434CBF28-2D7C-E94B-850F-E2D3954331E2}" srcId="{F45DED3D-9BC4-DB46-9CF0-27728E934C58}" destId="{38318849-E2D9-5A4D-88A0-7DDA6E643751}" srcOrd="0" destOrd="0" parTransId="{480AD8F8-42AB-3544-B85B-58DBAFC366AD}" sibTransId="{0329AF9E-490C-904E-8390-BB4888ED771A}"/>
    <dgm:cxn modelId="{4366C136-05A3-A44D-A178-603E7E568CFE}" srcId="{0FF4D83F-C3B0-834E-87FA-66277BA849DB}" destId="{13298003-8C52-674C-BD72-F89AC3FEE96B}" srcOrd="0" destOrd="0" parTransId="{6900324B-BE41-E94E-89E9-86FC1D12B71C}" sibTransId="{C4DB750E-DE2B-FF4C-A739-88EF2B165477}"/>
    <dgm:cxn modelId="{1E5AE543-A040-3D49-A910-7B9AEDCE86AD}" type="presOf" srcId="{13298003-8C52-674C-BD72-F89AC3FEE96B}" destId="{B5BAD876-3D41-B947-9F46-F4E0D55347EE}" srcOrd="0" destOrd="0" presId="urn:microsoft.com/office/officeart/2005/8/layout/cycle4"/>
    <dgm:cxn modelId="{0D467857-6D5F-D040-9D24-F82150DFCFCB}" type="presOf" srcId="{417837C6-9E1D-2740-8505-918BB7FCB516}" destId="{D47ABF93-3120-A14C-9065-66686162D5C5}" srcOrd="0" destOrd="1" presId="urn:microsoft.com/office/officeart/2005/8/layout/cycle4"/>
    <dgm:cxn modelId="{2BCB035B-50D0-B942-8517-4F1BD9C6F747}" srcId="{75AA8E9D-55A0-744E-BF69-E03CACC25384}" destId="{6B5A9370-70C1-974B-8942-7C1305B58709}" srcOrd="0" destOrd="0" parTransId="{16488D8E-2FBF-0B4D-A83C-3F857E8ED987}" sibTransId="{B171C27C-6008-7843-B362-063DDD600AB5}"/>
    <dgm:cxn modelId="{5401A070-6FD1-434E-9BB8-B57165CF5037}" type="presOf" srcId="{75AA8E9D-55A0-744E-BF69-E03CACC25384}" destId="{814845C9-6049-4242-BB70-2A5B12609237}" srcOrd="0" destOrd="0" presId="urn:microsoft.com/office/officeart/2005/8/layout/cycle4"/>
    <dgm:cxn modelId="{A83A557A-0103-3B4D-BDB7-0F3FAFB3CCFD}" srcId="{3787E272-448B-5846-BC69-58E868FA8DF7}" destId="{934B5D69-0CF0-C249-9710-CD414044A715}" srcOrd="1" destOrd="0" parTransId="{B3270E3D-506A-F443-A71C-2BF2AB52359D}" sibTransId="{452E88BF-1934-674B-B5D4-8F8AC42ADFD7}"/>
    <dgm:cxn modelId="{5B52C795-F868-A449-B51D-927A83FF4727}" srcId="{3787E272-448B-5846-BC69-58E868FA8DF7}" destId="{0FF4D83F-C3B0-834E-87FA-66277BA849DB}" srcOrd="3" destOrd="0" parTransId="{66F67EDC-FDF0-214A-9EF9-4899759DD36B}" sibTransId="{FA2AA421-BE61-E149-99BC-BDB17AA92410}"/>
    <dgm:cxn modelId="{D001F095-A0E2-4943-B08B-313616B2F40B}" type="presOf" srcId="{F45DED3D-9BC4-DB46-9CF0-27728E934C58}" destId="{4E6224AE-B2C6-474F-91A9-AF7FCC47A828}" srcOrd="0" destOrd="0" presId="urn:microsoft.com/office/officeart/2005/8/layout/cycle4"/>
    <dgm:cxn modelId="{1C48729D-04F4-CE4B-9507-1E1589439D13}" srcId="{934B5D69-0CF0-C249-9710-CD414044A715}" destId="{EE57A809-E529-2547-B76D-8BF530A21CC1}" srcOrd="0" destOrd="0" parTransId="{5FFDF6D3-E2A1-E14F-94C5-7CE6F3CCB0B9}" sibTransId="{52177E5A-1135-D24B-AC5C-31C08894E1C4}"/>
    <dgm:cxn modelId="{3206C6B0-0B32-3943-B6CC-6529F821058E}" type="presOf" srcId="{0FF4D83F-C3B0-834E-87FA-66277BA849DB}" destId="{BD18B154-D3BC-4542-A12C-14D9929A0E10}" srcOrd="0" destOrd="0" presId="urn:microsoft.com/office/officeart/2005/8/layout/cycle4"/>
    <dgm:cxn modelId="{9B56E0C0-89AC-F04D-97B5-A959FAA59A6B}" type="presOf" srcId="{6B5A9370-70C1-974B-8942-7C1305B58709}" destId="{EA683F6E-EEC8-FC46-8EFB-C24344A49912}" srcOrd="0" destOrd="0" presId="urn:microsoft.com/office/officeart/2005/8/layout/cycle4"/>
    <dgm:cxn modelId="{F366F8C3-68BF-3749-A37D-4ADA0BFA7AF8}" type="presOf" srcId="{13298003-8C52-674C-BD72-F89AC3FEE96B}" destId="{154B9DF4-9831-1541-95F5-0D61513DF6D4}" srcOrd="1" destOrd="0" presId="urn:microsoft.com/office/officeart/2005/8/layout/cycle4"/>
    <dgm:cxn modelId="{EE20CACF-2D4E-7041-BA8B-E1D5463C5C91}" srcId="{3787E272-448B-5846-BC69-58E868FA8DF7}" destId="{F45DED3D-9BC4-DB46-9CF0-27728E934C58}" srcOrd="2" destOrd="0" parTransId="{753536D2-BEB2-4448-9D44-BA1E76873171}" sibTransId="{B67AC393-DAEE-BD48-93E4-6DE8ECF37815}"/>
    <dgm:cxn modelId="{3B9B65D0-474A-0048-A971-941F9D059962}" type="presOf" srcId="{38318849-E2D9-5A4D-88A0-7DDA6E643751}" destId="{A284F154-02C5-3746-A15F-30625B5FCC94}" srcOrd="1" destOrd="0" presId="urn:microsoft.com/office/officeart/2005/8/layout/cycle4"/>
    <dgm:cxn modelId="{3E080FDA-82E1-C543-83CA-536B6D35D240}" type="presOf" srcId="{6B5A9370-70C1-974B-8942-7C1305B58709}" destId="{469D7712-9D8A-3A44-BD9A-361F504E3EFE}" srcOrd="1" destOrd="0" presId="urn:microsoft.com/office/officeart/2005/8/layout/cycle4"/>
    <dgm:cxn modelId="{91B1C8DC-41B4-0440-96CC-50C1D877DAEC}" type="presOf" srcId="{934B5D69-0CF0-C249-9710-CD414044A715}" destId="{CEBFA8A4-9681-1D4B-9C18-A20677F1B830}" srcOrd="0" destOrd="0" presId="urn:microsoft.com/office/officeart/2005/8/layout/cycle4"/>
    <dgm:cxn modelId="{9DDF7FE3-AB4E-9C46-9C3B-E65186B7B4E1}" srcId="{934B5D69-0CF0-C249-9710-CD414044A715}" destId="{417837C6-9E1D-2740-8505-918BB7FCB516}" srcOrd="1" destOrd="0" parTransId="{EAC9E7B6-0180-0041-B2E3-7F9DB1F425C7}" sibTransId="{E320DF5A-A17C-9D4E-8B67-2EBD169F3F56}"/>
    <dgm:cxn modelId="{A2A149E5-F48F-BE43-AFC3-3191B8D59559}" srcId="{3787E272-448B-5846-BC69-58E868FA8DF7}" destId="{75AA8E9D-55A0-744E-BF69-E03CACC25384}" srcOrd="0" destOrd="0" parTransId="{2F696FB1-081B-A640-851E-87A1ADC00AB3}" sibTransId="{374547C4-0846-F743-814B-CB60ED701F90}"/>
    <dgm:cxn modelId="{04AFB5EF-B85A-394C-91E4-6E03CD4647D8}" type="presOf" srcId="{EE57A809-E529-2547-B76D-8BF530A21CC1}" destId="{D47ABF93-3120-A14C-9065-66686162D5C5}" srcOrd="0" destOrd="0" presId="urn:microsoft.com/office/officeart/2005/8/layout/cycle4"/>
    <dgm:cxn modelId="{BB1E8FF5-DDA3-5845-A1B8-D77B9CB20904}" type="presOf" srcId="{EE57A809-E529-2547-B76D-8BF530A21CC1}" destId="{55EEBCFA-6068-6540-AF00-7EF8153A70D0}" srcOrd="1" destOrd="0" presId="urn:microsoft.com/office/officeart/2005/8/layout/cycle4"/>
    <dgm:cxn modelId="{F7C5D483-CA46-4E42-906C-5B85DC63B6BA}" type="presParOf" srcId="{CC353C3C-5EE0-0448-A17F-8F36EDBA4670}" destId="{678323D3-5FB6-864E-8F68-012FD46E4999}" srcOrd="0" destOrd="0" presId="urn:microsoft.com/office/officeart/2005/8/layout/cycle4"/>
    <dgm:cxn modelId="{6430711F-FFF8-F84F-AE71-F517EAB03E43}" type="presParOf" srcId="{678323D3-5FB6-864E-8F68-012FD46E4999}" destId="{A0CFE6ED-3885-A84E-B327-4D01139A93E2}" srcOrd="0" destOrd="0" presId="urn:microsoft.com/office/officeart/2005/8/layout/cycle4"/>
    <dgm:cxn modelId="{815C67EF-594A-3842-A60E-8EB3923B689F}" type="presParOf" srcId="{A0CFE6ED-3885-A84E-B327-4D01139A93E2}" destId="{EA683F6E-EEC8-FC46-8EFB-C24344A49912}" srcOrd="0" destOrd="0" presId="urn:microsoft.com/office/officeart/2005/8/layout/cycle4"/>
    <dgm:cxn modelId="{9E9EF062-6126-994F-AFF4-57C6A88B4141}" type="presParOf" srcId="{A0CFE6ED-3885-A84E-B327-4D01139A93E2}" destId="{469D7712-9D8A-3A44-BD9A-361F504E3EFE}" srcOrd="1" destOrd="0" presId="urn:microsoft.com/office/officeart/2005/8/layout/cycle4"/>
    <dgm:cxn modelId="{B7CEA8B3-CF3C-C34F-A4D9-A59A8434E8BA}" type="presParOf" srcId="{678323D3-5FB6-864E-8F68-012FD46E4999}" destId="{725833E0-FA2F-D44E-9852-670F79E56E16}" srcOrd="1" destOrd="0" presId="urn:microsoft.com/office/officeart/2005/8/layout/cycle4"/>
    <dgm:cxn modelId="{3EA69096-8F21-644F-A8AE-3452ED1C4854}" type="presParOf" srcId="{725833E0-FA2F-D44E-9852-670F79E56E16}" destId="{D47ABF93-3120-A14C-9065-66686162D5C5}" srcOrd="0" destOrd="0" presId="urn:microsoft.com/office/officeart/2005/8/layout/cycle4"/>
    <dgm:cxn modelId="{4E622DAD-00F2-F04E-B256-6772C9B005E0}" type="presParOf" srcId="{725833E0-FA2F-D44E-9852-670F79E56E16}" destId="{55EEBCFA-6068-6540-AF00-7EF8153A70D0}" srcOrd="1" destOrd="0" presId="urn:microsoft.com/office/officeart/2005/8/layout/cycle4"/>
    <dgm:cxn modelId="{878586EC-3B21-9343-BA0A-DA37B0789067}" type="presParOf" srcId="{678323D3-5FB6-864E-8F68-012FD46E4999}" destId="{F378A827-A77D-E947-AE10-BBC59798D9F6}" srcOrd="2" destOrd="0" presId="urn:microsoft.com/office/officeart/2005/8/layout/cycle4"/>
    <dgm:cxn modelId="{1F46F0C3-8097-464A-8388-099824095F1F}" type="presParOf" srcId="{F378A827-A77D-E947-AE10-BBC59798D9F6}" destId="{CD8A86EB-7DF1-BB44-8905-38E0E6EC9693}" srcOrd="0" destOrd="0" presId="urn:microsoft.com/office/officeart/2005/8/layout/cycle4"/>
    <dgm:cxn modelId="{16098E19-BD4B-C44F-8D51-5DEC69ACCEBC}" type="presParOf" srcId="{F378A827-A77D-E947-AE10-BBC59798D9F6}" destId="{A284F154-02C5-3746-A15F-30625B5FCC94}" srcOrd="1" destOrd="0" presId="urn:microsoft.com/office/officeart/2005/8/layout/cycle4"/>
    <dgm:cxn modelId="{8F4449B4-46D3-6D4B-AB4A-96A7A1E94BC3}" type="presParOf" srcId="{678323D3-5FB6-864E-8F68-012FD46E4999}" destId="{27AAAC23-F91C-6C46-B109-0DA732D709F5}" srcOrd="3" destOrd="0" presId="urn:microsoft.com/office/officeart/2005/8/layout/cycle4"/>
    <dgm:cxn modelId="{297634B2-C4D0-524A-9099-04BF93EAF52E}" type="presParOf" srcId="{27AAAC23-F91C-6C46-B109-0DA732D709F5}" destId="{B5BAD876-3D41-B947-9F46-F4E0D55347EE}" srcOrd="0" destOrd="0" presId="urn:microsoft.com/office/officeart/2005/8/layout/cycle4"/>
    <dgm:cxn modelId="{84E372E1-7C43-7C42-8915-9738EA6A4217}" type="presParOf" srcId="{27AAAC23-F91C-6C46-B109-0DA732D709F5}" destId="{154B9DF4-9831-1541-95F5-0D61513DF6D4}" srcOrd="1" destOrd="0" presId="urn:microsoft.com/office/officeart/2005/8/layout/cycle4"/>
    <dgm:cxn modelId="{CB632FC8-7F8A-2149-A215-A90BBB2D16FE}" type="presParOf" srcId="{678323D3-5FB6-864E-8F68-012FD46E4999}" destId="{9C2A8A4E-E1DF-7A41-AEED-A8B74410ECD0}" srcOrd="4" destOrd="0" presId="urn:microsoft.com/office/officeart/2005/8/layout/cycle4"/>
    <dgm:cxn modelId="{B3500262-FCE7-CC48-A6B2-A656FFB91178}" type="presParOf" srcId="{CC353C3C-5EE0-0448-A17F-8F36EDBA4670}" destId="{6FF9BD14-A2B2-F04E-957D-22DFBFA0B56B}" srcOrd="1" destOrd="0" presId="urn:microsoft.com/office/officeart/2005/8/layout/cycle4"/>
    <dgm:cxn modelId="{FCD9FB13-B3ED-2942-AE25-C9E0BD8B9458}" type="presParOf" srcId="{6FF9BD14-A2B2-F04E-957D-22DFBFA0B56B}" destId="{814845C9-6049-4242-BB70-2A5B12609237}" srcOrd="0" destOrd="0" presId="urn:microsoft.com/office/officeart/2005/8/layout/cycle4"/>
    <dgm:cxn modelId="{AB967219-9C11-B44C-B0F8-0F004082663A}" type="presParOf" srcId="{6FF9BD14-A2B2-F04E-957D-22DFBFA0B56B}" destId="{CEBFA8A4-9681-1D4B-9C18-A20677F1B830}" srcOrd="1" destOrd="0" presId="urn:microsoft.com/office/officeart/2005/8/layout/cycle4"/>
    <dgm:cxn modelId="{9D9B70FF-91E5-9041-BC5A-F55537A5D5B1}" type="presParOf" srcId="{6FF9BD14-A2B2-F04E-957D-22DFBFA0B56B}" destId="{4E6224AE-B2C6-474F-91A9-AF7FCC47A828}" srcOrd="2" destOrd="0" presId="urn:microsoft.com/office/officeart/2005/8/layout/cycle4"/>
    <dgm:cxn modelId="{2A34644B-D731-3F40-BBF6-F64B8A5A7B65}" type="presParOf" srcId="{6FF9BD14-A2B2-F04E-957D-22DFBFA0B56B}" destId="{BD18B154-D3BC-4542-A12C-14D9929A0E10}" srcOrd="3" destOrd="0" presId="urn:microsoft.com/office/officeart/2005/8/layout/cycle4"/>
    <dgm:cxn modelId="{42D22D5E-2062-5C47-B7D4-89C5D609CDFF}" type="presParOf" srcId="{6FF9BD14-A2B2-F04E-957D-22DFBFA0B56B}" destId="{0A820B48-8D67-7B45-AB16-54B2E9072E9D}" srcOrd="4" destOrd="0" presId="urn:microsoft.com/office/officeart/2005/8/layout/cycle4"/>
    <dgm:cxn modelId="{1CA26D12-90E8-5F4D-B9C1-8C87DD6A63C9}" type="presParOf" srcId="{CC353C3C-5EE0-0448-A17F-8F36EDBA4670}" destId="{0749ACCF-269D-5945-B6E5-678291BF5DCE}" srcOrd="2" destOrd="0" presId="urn:microsoft.com/office/officeart/2005/8/layout/cycle4"/>
    <dgm:cxn modelId="{2DF96580-F9EF-354F-AA3F-4461AB0FEFED}" type="presParOf" srcId="{CC353C3C-5EE0-0448-A17F-8F36EDBA4670}" destId="{C649C5AE-7138-0045-B0A2-F53F11C96420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DAF19-0CF3-3A41-8593-09EEF94EA0EF}">
      <dsp:nvSpPr>
        <dsp:cNvPr id="0" name=""/>
        <dsp:cNvSpPr/>
      </dsp:nvSpPr>
      <dsp:spPr>
        <a:xfrm>
          <a:off x="3108960" y="0"/>
          <a:ext cx="1554480" cy="746760"/>
        </a:xfrm>
        <a:prstGeom prst="trapezoid">
          <a:avLst>
            <a:gd name="adj" fmla="val 10408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4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4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REALIZAÇÃO: RESPONSABILIDADE SOCIAL E 3 D’s</a:t>
          </a:r>
        </a:p>
      </dsp:txBody>
      <dsp:txXfrm>
        <a:off x="3108960" y="0"/>
        <a:ext cx="1554480" cy="746760"/>
      </dsp:txXfrm>
    </dsp:sp>
    <dsp:sp modelId="{AEA20A7C-4D9A-F54B-B109-0729885C820D}">
      <dsp:nvSpPr>
        <dsp:cNvPr id="0" name=""/>
        <dsp:cNvSpPr/>
      </dsp:nvSpPr>
      <dsp:spPr>
        <a:xfrm>
          <a:off x="2331720" y="746760"/>
          <a:ext cx="3108960" cy="746760"/>
        </a:xfrm>
        <a:prstGeom prst="trapezoid">
          <a:avLst>
            <a:gd name="adj" fmla="val 104082"/>
          </a:avLst>
        </a:prstGeom>
        <a:gradFill rotWithShape="0">
          <a:gsLst>
            <a:gs pos="0">
              <a:schemeClr val="accent4">
                <a:hueOff val="-4221235"/>
                <a:satOff val="10789"/>
                <a:lumOff val="-1078"/>
                <a:alphaOff val="0"/>
                <a:shade val="63000"/>
              </a:schemeClr>
            </a:gs>
            <a:gs pos="30000">
              <a:schemeClr val="accent4">
                <a:hueOff val="-4221235"/>
                <a:satOff val="10789"/>
                <a:lumOff val="-1078"/>
                <a:alphaOff val="0"/>
                <a:shade val="90000"/>
                <a:satMod val="110000"/>
              </a:schemeClr>
            </a:gs>
            <a:gs pos="45000">
              <a:schemeClr val="accent4">
                <a:hueOff val="-4221235"/>
                <a:satOff val="10789"/>
                <a:lumOff val="-1078"/>
                <a:alphaOff val="0"/>
                <a:shade val="100000"/>
                <a:satMod val="118000"/>
              </a:schemeClr>
            </a:gs>
            <a:gs pos="55000">
              <a:schemeClr val="accent4">
                <a:hueOff val="-4221235"/>
                <a:satOff val="10789"/>
                <a:lumOff val="-1078"/>
                <a:alphaOff val="0"/>
                <a:shade val="100000"/>
                <a:satMod val="118000"/>
              </a:schemeClr>
            </a:gs>
            <a:gs pos="73000">
              <a:schemeClr val="accent4">
                <a:hueOff val="-4221235"/>
                <a:satOff val="10789"/>
                <a:lumOff val="-1078"/>
                <a:alphaOff val="0"/>
                <a:shade val="90000"/>
                <a:satMod val="110000"/>
              </a:schemeClr>
            </a:gs>
            <a:gs pos="100000">
              <a:schemeClr val="accent4">
                <a:hueOff val="-4221235"/>
                <a:satOff val="10789"/>
                <a:lumOff val="-1078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AUTOESTIMA: AUTONOMIA DE ESCOLHA DE GERAÇÃO E CONSUMO (4o. D)</a:t>
          </a:r>
        </a:p>
      </dsp:txBody>
      <dsp:txXfrm>
        <a:off x="2875788" y="746760"/>
        <a:ext cx="2020824" cy="746760"/>
      </dsp:txXfrm>
    </dsp:sp>
    <dsp:sp modelId="{09D78145-C737-224C-9839-22512D8429EC}">
      <dsp:nvSpPr>
        <dsp:cNvPr id="0" name=""/>
        <dsp:cNvSpPr/>
      </dsp:nvSpPr>
      <dsp:spPr>
        <a:xfrm>
          <a:off x="1554480" y="1493520"/>
          <a:ext cx="4663440" cy="746760"/>
        </a:xfrm>
        <a:prstGeom prst="trapezoid">
          <a:avLst>
            <a:gd name="adj" fmla="val 104082"/>
          </a:avLst>
        </a:prstGeom>
        <a:gradFill rotWithShape="0">
          <a:gsLst>
            <a:gs pos="0">
              <a:schemeClr val="accent4">
                <a:hueOff val="-8442469"/>
                <a:satOff val="21577"/>
                <a:lumOff val="-2157"/>
                <a:alphaOff val="0"/>
                <a:shade val="63000"/>
              </a:schemeClr>
            </a:gs>
            <a:gs pos="30000">
              <a:schemeClr val="accent4">
                <a:hueOff val="-8442469"/>
                <a:satOff val="21577"/>
                <a:lumOff val="-2157"/>
                <a:alphaOff val="0"/>
                <a:shade val="90000"/>
                <a:satMod val="110000"/>
              </a:schemeClr>
            </a:gs>
            <a:gs pos="45000">
              <a:schemeClr val="accent4">
                <a:hueOff val="-8442469"/>
                <a:satOff val="21577"/>
                <a:lumOff val="-2157"/>
                <a:alphaOff val="0"/>
                <a:shade val="100000"/>
                <a:satMod val="118000"/>
              </a:schemeClr>
            </a:gs>
            <a:gs pos="55000">
              <a:schemeClr val="accent4">
                <a:hueOff val="-8442469"/>
                <a:satOff val="21577"/>
                <a:lumOff val="-2157"/>
                <a:alphaOff val="0"/>
                <a:shade val="100000"/>
                <a:satMod val="118000"/>
              </a:schemeClr>
            </a:gs>
            <a:gs pos="73000">
              <a:schemeClr val="accent4">
                <a:hueOff val="-8442469"/>
                <a:satOff val="21577"/>
                <a:lumOff val="-2157"/>
                <a:alphaOff val="0"/>
                <a:shade val="90000"/>
                <a:satMod val="110000"/>
              </a:schemeClr>
            </a:gs>
            <a:gs pos="100000">
              <a:schemeClr val="accent4">
                <a:hueOff val="-8442469"/>
                <a:satOff val="21577"/>
                <a:lumOff val="-2157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RELACIONAMENTO: ENERGIA COM RESPONSABILIDADE E ATENDENDO SUAS NECESSIDADES DE OFERTAR PRODUTOS E SERVIÇOS </a:t>
          </a:r>
          <a:r>
            <a:rPr lang="en-US" sz="1200" b="1" u="sng" kern="1200" dirty="0"/>
            <a:t>(</a:t>
          </a:r>
          <a:r>
            <a:rPr lang="en-US" sz="1200" b="1" u="sng" kern="1200"/>
            <a:t>Competitividade)</a:t>
          </a:r>
          <a:endParaRPr lang="en-US" sz="1200" b="1" u="sng" kern="1200" dirty="0"/>
        </a:p>
      </dsp:txBody>
      <dsp:txXfrm>
        <a:off x="2370582" y="1493520"/>
        <a:ext cx="3031236" cy="746760"/>
      </dsp:txXfrm>
    </dsp:sp>
    <dsp:sp modelId="{035907BA-B3CC-2541-8452-B870FCF64D0A}">
      <dsp:nvSpPr>
        <dsp:cNvPr id="0" name=""/>
        <dsp:cNvSpPr/>
      </dsp:nvSpPr>
      <dsp:spPr>
        <a:xfrm>
          <a:off x="777240" y="2240279"/>
          <a:ext cx="6217920" cy="746760"/>
        </a:xfrm>
        <a:prstGeom prst="trapezoid">
          <a:avLst>
            <a:gd name="adj" fmla="val 104082"/>
          </a:avLst>
        </a:prstGeom>
        <a:gradFill rotWithShape="0">
          <a:gsLst>
            <a:gs pos="0">
              <a:schemeClr val="accent4">
                <a:hueOff val="-12663704"/>
                <a:satOff val="32366"/>
                <a:lumOff val="-3235"/>
                <a:alphaOff val="0"/>
                <a:shade val="63000"/>
              </a:schemeClr>
            </a:gs>
            <a:gs pos="30000">
              <a:schemeClr val="accent4">
                <a:hueOff val="-12663704"/>
                <a:satOff val="32366"/>
                <a:lumOff val="-3235"/>
                <a:alphaOff val="0"/>
                <a:shade val="90000"/>
                <a:satMod val="110000"/>
              </a:schemeClr>
            </a:gs>
            <a:gs pos="45000">
              <a:schemeClr val="accent4">
                <a:hueOff val="-12663704"/>
                <a:satOff val="32366"/>
                <a:lumOff val="-3235"/>
                <a:alphaOff val="0"/>
                <a:shade val="100000"/>
                <a:satMod val="118000"/>
              </a:schemeClr>
            </a:gs>
            <a:gs pos="55000">
              <a:schemeClr val="accent4">
                <a:hueOff val="-12663704"/>
                <a:satOff val="32366"/>
                <a:lumOff val="-3235"/>
                <a:alphaOff val="0"/>
                <a:shade val="100000"/>
                <a:satMod val="118000"/>
              </a:schemeClr>
            </a:gs>
            <a:gs pos="73000">
              <a:schemeClr val="accent4">
                <a:hueOff val="-12663704"/>
                <a:satOff val="32366"/>
                <a:lumOff val="-3235"/>
                <a:alphaOff val="0"/>
                <a:shade val="90000"/>
                <a:satMod val="110000"/>
              </a:schemeClr>
            </a:gs>
            <a:gs pos="100000">
              <a:schemeClr val="accent4">
                <a:hueOff val="-12663704"/>
                <a:satOff val="32366"/>
                <a:lumOff val="-3235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SEGURANÇA: CUSTO E CONFIABILIDADE NO SUPRIMENTO DE ENERGIA</a:t>
          </a:r>
        </a:p>
      </dsp:txBody>
      <dsp:txXfrm>
        <a:off x="1865375" y="2240279"/>
        <a:ext cx="4041648" cy="746760"/>
      </dsp:txXfrm>
    </dsp:sp>
    <dsp:sp modelId="{F8C74655-E736-3D49-BCD3-AA82A806D255}">
      <dsp:nvSpPr>
        <dsp:cNvPr id="0" name=""/>
        <dsp:cNvSpPr/>
      </dsp:nvSpPr>
      <dsp:spPr>
        <a:xfrm>
          <a:off x="0" y="2987040"/>
          <a:ext cx="7772400" cy="746760"/>
        </a:xfrm>
        <a:prstGeom prst="trapezoid">
          <a:avLst>
            <a:gd name="adj" fmla="val 104082"/>
          </a:avLst>
        </a:prstGeom>
        <a:gradFill rotWithShape="0">
          <a:gsLst>
            <a:gs pos="0">
              <a:schemeClr val="accent4">
                <a:hueOff val="-16884939"/>
                <a:satOff val="43154"/>
                <a:lumOff val="-4313"/>
                <a:alphaOff val="0"/>
                <a:shade val="63000"/>
              </a:schemeClr>
            </a:gs>
            <a:gs pos="30000">
              <a:schemeClr val="accent4">
                <a:hueOff val="-16884939"/>
                <a:satOff val="43154"/>
                <a:lumOff val="-4313"/>
                <a:alphaOff val="0"/>
                <a:shade val="90000"/>
                <a:satMod val="110000"/>
              </a:schemeClr>
            </a:gs>
            <a:gs pos="45000">
              <a:schemeClr val="accent4">
                <a:hueOff val="-16884939"/>
                <a:satOff val="43154"/>
                <a:lumOff val="-4313"/>
                <a:alphaOff val="0"/>
                <a:shade val="100000"/>
                <a:satMod val="118000"/>
              </a:schemeClr>
            </a:gs>
            <a:gs pos="55000">
              <a:schemeClr val="accent4">
                <a:hueOff val="-16884939"/>
                <a:satOff val="43154"/>
                <a:lumOff val="-4313"/>
                <a:alphaOff val="0"/>
                <a:shade val="100000"/>
                <a:satMod val="118000"/>
              </a:schemeClr>
            </a:gs>
            <a:gs pos="73000">
              <a:schemeClr val="accent4">
                <a:hueOff val="-16884939"/>
                <a:satOff val="43154"/>
                <a:lumOff val="-4313"/>
                <a:alphaOff val="0"/>
                <a:shade val="90000"/>
                <a:satMod val="110000"/>
              </a:schemeClr>
            </a:gs>
            <a:gs pos="100000">
              <a:schemeClr val="accent4">
                <a:hueOff val="-16884939"/>
                <a:satOff val="43154"/>
                <a:lumOff val="-4313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FISIOLÓGICA: TER ENERGIA</a:t>
          </a:r>
        </a:p>
      </dsp:txBody>
      <dsp:txXfrm>
        <a:off x="1360169" y="2987040"/>
        <a:ext cx="5052060" cy="7467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997242-4188-4C42-A46D-C6009663E391}">
      <dsp:nvSpPr>
        <dsp:cNvPr id="0" name=""/>
        <dsp:cNvSpPr/>
      </dsp:nvSpPr>
      <dsp:spPr>
        <a:xfrm>
          <a:off x="872659" y="257539"/>
          <a:ext cx="2884642" cy="1001798"/>
        </a:xfrm>
        <a:prstGeom prst="ellipse">
          <a:avLst/>
        </a:prstGeom>
        <a:solidFill>
          <a:schemeClr val="accent3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6A1754-06C1-7C4B-AE3A-FAC233C80700}">
      <dsp:nvSpPr>
        <dsp:cNvPr id="0" name=""/>
        <dsp:cNvSpPr/>
      </dsp:nvSpPr>
      <dsp:spPr>
        <a:xfrm>
          <a:off x="2039933" y="2710603"/>
          <a:ext cx="559039" cy="357785"/>
        </a:xfrm>
        <a:prstGeom prst="downArrow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 prstMaterial="plastic">
          <a:bevelT w="80600" h="18600" prst="relaxedInset"/>
          <a:bevelB w="80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2F44B5-FFA9-3F43-AD57-562A033CBC0D}">
      <dsp:nvSpPr>
        <dsp:cNvPr id="0" name=""/>
        <dsp:cNvSpPr/>
      </dsp:nvSpPr>
      <dsp:spPr>
        <a:xfrm>
          <a:off x="977758" y="2996831"/>
          <a:ext cx="2683388" cy="670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400" kern="1200" dirty="0"/>
        </a:p>
      </dsp:txBody>
      <dsp:txXfrm>
        <a:off x="977758" y="2996831"/>
        <a:ext cx="2683388" cy="670847"/>
      </dsp:txXfrm>
    </dsp:sp>
    <dsp:sp modelId="{E16E12FE-D526-F04C-8A61-0E883ED16589}">
      <dsp:nvSpPr>
        <dsp:cNvPr id="0" name=""/>
        <dsp:cNvSpPr/>
      </dsp:nvSpPr>
      <dsp:spPr>
        <a:xfrm>
          <a:off x="1624778" y="1336708"/>
          <a:ext cx="1599547" cy="100627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 err="1"/>
            <a:t>storAGE</a:t>
          </a:r>
          <a:endParaRPr lang="pt-BR" sz="1400" kern="1200" dirty="0"/>
        </a:p>
      </dsp:txBody>
      <dsp:txXfrm>
        <a:off x="1859026" y="1484073"/>
        <a:ext cx="1131051" cy="711540"/>
      </dsp:txXfrm>
    </dsp:sp>
    <dsp:sp modelId="{FAB7C5B2-BEBE-074C-9AB5-9DBAD9C74850}">
      <dsp:nvSpPr>
        <dsp:cNvPr id="0" name=""/>
        <dsp:cNvSpPr/>
      </dsp:nvSpPr>
      <dsp:spPr>
        <a:xfrm>
          <a:off x="1079007" y="581781"/>
          <a:ext cx="1251005" cy="100627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 err="1"/>
            <a:t>conSUMption</a:t>
          </a:r>
          <a:endParaRPr lang="pt-BR" sz="1400" kern="1200" dirty="0"/>
        </a:p>
      </dsp:txBody>
      <dsp:txXfrm>
        <a:off x="1262212" y="729146"/>
        <a:ext cx="884595" cy="711540"/>
      </dsp:txXfrm>
    </dsp:sp>
    <dsp:sp modelId="{D9266BBE-9EB9-994D-9870-8E68B9D9A806}">
      <dsp:nvSpPr>
        <dsp:cNvPr id="0" name=""/>
        <dsp:cNvSpPr/>
      </dsp:nvSpPr>
      <dsp:spPr>
        <a:xfrm>
          <a:off x="1961614" y="338487"/>
          <a:ext cx="1543055" cy="100627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 err="1"/>
            <a:t>PROduction</a:t>
          </a:r>
          <a:endParaRPr lang="pt-BR" sz="1400" kern="1200" dirty="0"/>
        </a:p>
      </dsp:txBody>
      <dsp:txXfrm>
        <a:off x="2187589" y="485852"/>
        <a:ext cx="1091105" cy="711540"/>
      </dsp:txXfrm>
    </dsp:sp>
    <dsp:sp modelId="{DE5102ED-EF8C-C046-90CF-8D19EC627B37}">
      <dsp:nvSpPr>
        <dsp:cNvPr id="0" name=""/>
        <dsp:cNvSpPr/>
      </dsp:nvSpPr>
      <dsp:spPr>
        <a:xfrm>
          <a:off x="449862" y="130367"/>
          <a:ext cx="3782508" cy="2953251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50600">
          <a:bevelT w="101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E299A-29FF-C54F-BB21-2389E9CDF4D7}">
      <dsp:nvSpPr>
        <dsp:cNvPr id="0" name=""/>
        <dsp:cNvSpPr/>
      </dsp:nvSpPr>
      <dsp:spPr>
        <a:xfrm rot="16200000">
          <a:off x="-1222091" y="1860991"/>
          <a:ext cx="2912364" cy="373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9477" bIns="0" numCol="1" spcCol="1270" anchor="t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ESS Market Report Oct.. 17</a:t>
          </a:r>
        </a:p>
      </dsp:txBody>
      <dsp:txXfrm>
        <a:off x="-1222091" y="1860991"/>
        <a:ext cx="2912364" cy="373579"/>
      </dsp:txXfrm>
    </dsp:sp>
    <dsp:sp modelId="{B2E95C14-67CB-B642-AB0E-F9D9B0845465}">
      <dsp:nvSpPr>
        <dsp:cNvPr id="0" name=""/>
        <dsp:cNvSpPr/>
      </dsp:nvSpPr>
      <dsp:spPr>
        <a:xfrm>
          <a:off x="420880" y="591599"/>
          <a:ext cx="1860824" cy="291236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329477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 err="1"/>
            <a:t>Ecoult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Samsung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Sola X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ESS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 err="1"/>
            <a:t>Pathion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ABB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S&amp;C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Doosan</a:t>
          </a:r>
        </a:p>
      </dsp:txBody>
      <dsp:txXfrm>
        <a:off x="420880" y="591599"/>
        <a:ext cx="1860824" cy="2912364"/>
      </dsp:txXfrm>
    </dsp:sp>
    <dsp:sp modelId="{5F986C66-C9B8-4544-ABCB-8ADB74E85CED}">
      <dsp:nvSpPr>
        <dsp:cNvPr id="0" name=""/>
        <dsp:cNvSpPr/>
      </dsp:nvSpPr>
      <dsp:spPr>
        <a:xfrm>
          <a:off x="47300" y="98474"/>
          <a:ext cx="747159" cy="7471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92E757-42DA-794C-9258-42748E68D7CB}">
      <dsp:nvSpPr>
        <dsp:cNvPr id="0" name=""/>
        <dsp:cNvSpPr/>
      </dsp:nvSpPr>
      <dsp:spPr>
        <a:xfrm rot="16200000">
          <a:off x="1499605" y="1860991"/>
          <a:ext cx="2912364" cy="373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9477" bIns="0" numCol="1" spcCol="1270" anchor="t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Energy Storage News Feb.17</a:t>
          </a:r>
        </a:p>
      </dsp:txBody>
      <dsp:txXfrm>
        <a:off x="1499605" y="1860991"/>
        <a:ext cx="2912364" cy="373579"/>
      </dsp:txXfrm>
    </dsp:sp>
    <dsp:sp modelId="{9281DD9C-2FB7-3D4D-814F-4D5509108F4C}">
      <dsp:nvSpPr>
        <dsp:cNvPr id="0" name=""/>
        <dsp:cNvSpPr/>
      </dsp:nvSpPr>
      <dsp:spPr>
        <a:xfrm>
          <a:off x="3142577" y="591599"/>
          <a:ext cx="1860824" cy="291236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329477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Renewable Energy System Group (RES)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 err="1"/>
            <a:t>Younicos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NEC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 err="1"/>
            <a:t>Greensmith</a:t>
          </a:r>
          <a:r>
            <a:rPr lang="en-US" sz="1200" kern="1200" dirty="0"/>
            <a:t> Energy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S&amp;C</a:t>
          </a:r>
        </a:p>
      </dsp:txBody>
      <dsp:txXfrm>
        <a:off x="3142577" y="591599"/>
        <a:ext cx="1860824" cy="2912364"/>
      </dsp:txXfrm>
    </dsp:sp>
    <dsp:sp modelId="{1528AECD-F2C7-E647-AF62-A8E3FA6127B9}">
      <dsp:nvSpPr>
        <dsp:cNvPr id="0" name=""/>
        <dsp:cNvSpPr/>
      </dsp:nvSpPr>
      <dsp:spPr>
        <a:xfrm>
          <a:off x="2768997" y="98474"/>
          <a:ext cx="747159" cy="74715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E25860-D927-C146-AC34-B67CA1791249}">
      <dsp:nvSpPr>
        <dsp:cNvPr id="0" name=""/>
        <dsp:cNvSpPr/>
      </dsp:nvSpPr>
      <dsp:spPr>
        <a:xfrm rot="16200000">
          <a:off x="4221303" y="1860991"/>
          <a:ext cx="2912364" cy="373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9477" bIns="0" numCol="1" spcCol="1270" anchor="t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Market N Reports Oct. 2017</a:t>
          </a:r>
        </a:p>
      </dsp:txBody>
      <dsp:txXfrm>
        <a:off x="4221303" y="1860991"/>
        <a:ext cx="2912364" cy="373579"/>
      </dsp:txXfrm>
    </dsp:sp>
    <dsp:sp modelId="{C70282B5-D1DB-2F42-B61F-C6FC1746634E}">
      <dsp:nvSpPr>
        <dsp:cNvPr id="0" name=""/>
        <dsp:cNvSpPr/>
      </dsp:nvSpPr>
      <dsp:spPr>
        <a:xfrm>
          <a:off x="5879273" y="532668"/>
          <a:ext cx="1860824" cy="31750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329477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NGK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ABB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AEG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Imergy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Solar City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Samsung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ZEN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NEC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Outback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 err="1"/>
            <a:t>Saft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AES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EOS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S&amp;C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Absolute </a:t>
          </a:r>
          <a:r>
            <a:rPr lang="en-US" sz="1100" kern="1200" dirty="0" err="1"/>
            <a:t>Renewabke</a:t>
          </a:r>
          <a:r>
            <a:rPr lang="en-US" sz="1100" kern="1200" dirty="0"/>
            <a:t> Energy (UK)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Princeton</a:t>
          </a:r>
        </a:p>
      </dsp:txBody>
      <dsp:txXfrm>
        <a:off x="5879273" y="532668"/>
        <a:ext cx="1860824" cy="3175088"/>
      </dsp:txXfrm>
    </dsp:sp>
    <dsp:sp modelId="{D8922A61-0CC1-8743-AFE0-73F87F8C912A}">
      <dsp:nvSpPr>
        <dsp:cNvPr id="0" name=""/>
        <dsp:cNvSpPr/>
      </dsp:nvSpPr>
      <dsp:spPr>
        <a:xfrm>
          <a:off x="5490695" y="98474"/>
          <a:ext cx="747159" cy="7471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8A86EB-7DF1-BB44-8905-38E0E6EC9693}">
      <dsp:nvSpPr>
        <dsp:cNvPr id="0" name=""/>
        <dsp:cNvSpPr/>
      </dsp:nvSpPr>
      <dsp:spPr>
        <a:xfrm>
          <a:off x="4468672" y="2538984"/>
          <a:ext cx="1844497" cy="1194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i="1" kern="1200" dirty="0"/>
            <a:t>FALTA CAPACIDADE MAS SOBRA VONTADE</a:t>
          </a:r>
        </a:p>
      </dsp:txBody>
      <dsp:txXfrm>
        <a:off x="5048267" y="2863933"/>
        <a:ext cx="1238656" cy="843620"/>
      </dsp:txXfrm>
    </dsp:sp>
    <dsp:sp modelId="{B5BAD876-3D41-B947-9F46-F4E0D55347EE}">
      <dsp:nvSpPr>
        <dsp:cNvPr id="0" name=""/>
        <dsp:cNvSpPr/>
      </dsp:nvSpPr>
      <dsp:spPr>
        <a:xfrm>
          <a:off x="1459229" y="2538984"/>
          <a:ext cx="1844497" cy="1194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i="1" kern="1200" dirty="0"/>
            <a:t>CAPACIDADE E AGUARDANDO OU COM RECEIO DO PAÍS.</a:t>
          </a:r>
        </a:p>
      </dsp:txBody>
      <dsp:txXfrm>
        <a:off x="1485475" y="2863933"/>
        <a:ext cx="1238656" cy="843620"/>
      </dsp:txXfrm>
    </dsp:sp>
    <dsp:sp modelId="{D47ABF93-3120-A14C-9065-66686162D5C5}">
      <dsp:nvSpPr>
        <dsp:cNvPr id="0" name=""/>
        <dsp:cNvSpPr/>
      </dsp:nvSpPr>
      <dsp:spPr>
        <a:xfrm>
          <a:off x="4468672" y="0"/>
          <a:ext cx="1844497" cy="1194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i="1" kern="1200" dirty="0"/>
            <a:t>CAPACIDADE MAS INCÓGNITA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i="1" kern="1200" dirty="0"/>
        </a:p>
      </dsp:txBody>
      <dsp:txXfrm>
        <a:off x="5048267" y="26246"/>
        <a:ext cx="1238656" cy="843620"/>
      </dsp:txXfrm>
    </dsp:sp>
    <dsp:sp modelId="{EA683F6E-EEC8-FC46-8EFB-C24344A49912}">
      <dsp:nvSpPr>
        <dsp:cNvPr id="0" name=""/>
        <dsp:cNvSpPr/>
      </dsp:nvSpPr>
      <dsp:spPr>
        <a:xfrm>
          <a:off x="1459229" y="0"/>
          <a:ext cx="1844497" cy="1194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1" kern="1200" dirty="0"/>
            <a:t>CAPACIDADE E COM REAILIZAÇÃO</a:t>
          </a:r>
        </a:p>
      </dsp:txBody>
      <dsp:txXfrm>
        <a:off x="1485475" y="26246"/>
        <a:ext cx="1238656" cy="843620"/>
      </dsp:txXfrm>
    </dsp:sp>
    <dsp:sp modelId="{814845C9-6049-4242-BB70-2A5B12609237}">
      <dsp:nvSpPr>
        <dsp:cNvPr id="0" name=""/>
        <dsp:cNvSpPr/>
      </dsp:nvSpPr>
      <dsp:spPr>
        <a:xfrm>
          <a:off x="2232126" y="212826"/>
          <a:ext cx="1616735" cy="1616735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AES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S&amp;C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NEC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ITEMM/MOURA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COPEL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BMW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ENEL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2705657" y="686357"/>
        <a:ext cx="1143204" cy="1143204"/>
      </dsp:txXfrm>
    </dsp:sp>
    <dsp:sp modelId="{CEBFA8A4-9681-1D4B-9C18-A20677F1B830}">
      <dsp:nvSpPr>
        <dsp:cNvPr id="0" name=""/>
        <dsp:cNvSpPr/>
      </dsp:nvSpPr>
      <dsp:spPr>
        <a:xfrm rot="5400000">
          <a:off x="3923538" y="212826"/>
          <a:ext cx="1616735" cy="1616735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ENGIE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CEMIG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SCHNEIDER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MERCEDES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NGK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WEG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ITAIPU</a:t>
          </a:r>
        </a:p>
      </dsp:txBody>
      <dsp:txXfrm rot="-5400000">
        <a:off x="3923538" y="686357"/>
        <a:ext cx="1143204" cy="1143204"/>
      </dsp:txXfrm>
    </dsp:sp>
    <dsp:sp modelId="{4E6224AE-B2C6-474F-91A9-AF7FCC47A828}">
      <dsp:nvSpPr>
        <dsp:cNvPr id="0" name=""/>
        <dsp:cNvSpPr/>
      </dsp:nvSpPr>
      <dsp:spPr>
        <a:xfrm rot="10800000">
          <a:off x="3923538" y="1904238"/>
          <a:ext cx="1616735" cy="1616735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    .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EMPPRESAS DE ENERGIA SOLAR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.CONSTRUTORAS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.EMPRESS DE EFIÊNCIA ENERGÉTICA</a:t>
          </a:r>
        </a:p>
      </dsp:txBody>
      <dsp:txXfrm rot="10800000">
        <a:off x="3923538" y="1904238"/>
        <a:ext cx="1143204" cy="1143204"/>
      </dsp:txXfrm>
    </dsp:sp>
    <dsp:sp modelId="{BD18B154-D3BC-4542-A12C-14D9929A0E10}">
      <dsp:nvSpPr>
        <dsp:cNvPr id="0" name=""/>
        <dsp:cNvSpPr/>
      </dsp:nvSpPr>
      <dsp:spPr>
        <a:xfrm rot="16200000">
          <a:off x="2232126" y="1904238"/>
          <a:ext cx="1616735" cy="1616735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HITACHI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ABB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VOTORANTIM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GE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EON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TESLA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OUBACK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SUNGROW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SAMSUNG</a:t>
          </a:r>
        </a:p>
      </dsp:txBody>
      <dsp:txXfrm rot="5400000">
        <a:off x="2705657" y="1904238"/>
        <a:ext cx="1143204" cy="1143204"/>
      </dsp:txXfrm>
    </dsp:sp>
    <dsp:sp modelId="{0749ACCF-269D-5945-B6E5-678291BF5DCE}">
      <dsp:nvSpPr>
        <dsp:cNvPr id="0" name=""/>
        <dsp:cNvSpPr/>
      </dsp:nvSpPr>
      <dsp:spPr>
        <a:xfrm>
          <a:off x="3607098" y="1530858"/>
          <a:ext cx="558203" cy="485394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649C5AE-7138-0045-B0A2-F53F11C96420}">
      <dsp:nvSpPr>
        <dsp:cNvPr id="0" name=""/>
        <dsp:cNvSpPr/>
      </dsp:nvSpPr>
      <dsp:spPr>
        <a:xfrm rot="10800000">
          <a:off x="3607098" y="1717548"/>
          <a:ext cx="558203" cy="485394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1">
                <a:tint val="6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1909" dir="5400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0.00693</cdr:x>
      <cdr:y>0.05247</cdr:y>
    </cdr:from>
    <cdr:to>
      <cdr:x>0.06925</cdr:x>
      <cdr:y>0.13272</cdr:y>
    </cdr:to>
    <cdr:sp macro="" textlink="">
      <cdr:nvSpPr>
        <cdr:cNvPr id="3" name="CaixaDeTexto 2"/>
        <cdr:cNvSpPr txBox="1"/>
      </cdr:nvSpPr>
      <cdr:spPr>
        <a:xfrm xmlns:a="http://schemas.openxmlformats.org/drawingml/2006/main">
          <a:off x="42333" y="143933"/>
          <a:ext cx="381001" cy="2201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100"/>
            <a:t>R$</a:t>
          </a:r>
        </a:p>
      </cdr:txBody>
    </cdr:sp>
  </cdr:relSizeAnchor>
  <cdr:relSizeAnchor xmlns:cdr="http://schemas.openxmlformats.org/drawingml/2006/chartDrawing">
    <cdr:from>
      <cdr:x>0.00831</cdr:x>
      <cdr:y>0.01852</cdr:y>
    </cdr:from>
    <cdr:to>
      <cdr:x>0.04155</cdr:x>
      <cdr:y>0.09877</cdr:y>
    </cdr:to>
    <cdr:sp macro="" textlink="">
      <cdr:nvSpPr>
        <cdr:cNvPr id="4" name="CaixaDeTexto 3"/>
        <cdr:cNvSpPr txBox="1"/>
      </cdr:nvSpPr>
      <cdr:spPr>
        <a:xfrm xmlns:a="http://schemas.openxmlformats.org/drawingml/2006/main">
          <a:off x="50800" y="50800"/>
          <a:ext cx="203199" cy="2201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 sz="1100"/>
        </a:p>
      </cdr:txBody>
    </cdr:sp>
  </cdr:relSizeAnchor>
  <cdr:relSizeAnchor xmlns:cdr="http://schemas.openxmlformats.org/drawingml/2006/chartDrawing">
    <cdr:from>
      <cdr:x>0.00831</cdr:x>
      <cdr:y>0.01852</cdr:y>
    </cdr:from>
    <cdr:to>
      <cdr:x>0.05679</cdr:x>
      <cdr:y>0.09877</cdr:y>
    </cdr:to>
    <cdr:sp macro="" textlink="">
      <cdr:nvSpPr>
        <cdr:cNvPr id="6" name="CaixaDeTexto 5"/>
        <cdr:cNvSpPr txBox="1"/>
      </cdr:nvSpPr>
      <cdr:spPr>
        <a:xfrm xmlns:a="http://schemas.openxmlformats.org/drawingml/2006/main">
          <a:off x="50800" y="50800"/>
          <a:ext cx="296334" cy="2201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t-BR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941E0-02B7-804F-8A48-31C94D6D768D}" type="datetimeFigureOut">
              <a:rPr lang="en-US" smtClean="0"/>
              <a:pPr/>
              <a:t>6/6/18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22003-9B37-604F-8902-C5A978B44CE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75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22003-9B37-604F-8902-C5A978B44CE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98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ço Reservado para Imagem de Slide 1">
            <a:extLst>
              <a:ext uri="{FF2B5EF4-FFF2-40B4-BE49-F238E27FC236}">
                <a16:creationId xmlns:a16="http://schemas.microsoft.com/office/drawing/2014/main" id="{E25041D8-9B03-D347-92F9-9E7FE81447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Espaço Reservado para Anotações 2">
            <a:extLst>
              <a:ext uri="{FF2B5EF4-FFF2-40B4-BE49-F238E27FC236}">
                <a16:creationId xmlns:a16="http://schemas.microsoft.com/office/drawing/2014/main" id="{CCC4D94E-3092-6746-BA40-DF6049E75C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21507" name="Espaço Reservado para Número de Slide 3">
            <a:extLst>
              <a:ext uri="{FF2B5EF4-FFF2-40B4-BE49-F238E27FC236}">
                <a16:creationId xmlns:a16="http://schemas.microsoft.com/office/drawing/2014/main" id="{CE277B23-273E-2C4E-AE65-8F2AD4DC15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E4BE3046-92ED-E644-A82C-C4259C89BBC0}" type="slidenum">
              <a:rPr lang="en-US" altLang="pt-BR" smtClean="0"/>
              <a:pPr/>
              <a:t>5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475073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795BC-3949-1B42-B32F-D136FA833564}" type="datetime1">
              <a:rPr lang="pt-BR" smtClean="0"/>
              <a:t>06/06/2018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CONFIDENCIAL. NÃO REPASAR.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1EF181B-EB4B-4B64-A26A-10DF87DDDA9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5EDE1-A152-0543-BE64-3125B8127D4F}" type="datetime1">
              <a:rPr lang="pt-BR" smtClean="0"/>
              <a:t>06/06/2018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CONFIDENCIAL. NÃO REPASAR.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FCCB-85BC-994F-A704-D40652DCB606}" type="datetime1">
              <a:rPr lang="pt-BR" smtClean="0"/>
              <a:t>06/06/2018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CONFIDENCIAL. NÃO REPASAR.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7927-0975-4D46-937A-A2F2B05E710D}" type="datetime1">
              <a:rPr lang="pt-BR" smtClean="0"/>
              <a:t>06/06/2018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CONFIDENCIAL. NÃO REPASAR.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1EF181B-EB4B-4B64-A26A-10DF87DDDA9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1076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 userDrawn="1"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1D496-4252-CE4E-AF48-352B68C41FFF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CONFIDENCIAL. NÃO REPASAR.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7738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EB44-91ED-494C-A85F-AE1CF399EF83}" type="datetime1">
              <a:rPr lang="pt-BR" smtClean="0"/>
              <a:t>06/06/2018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CONFIDENCIAL. NÃO REPASAR.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490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0DBC-56E7-A642-944E-4D56D38D833C}" type="datetime1">
              <a:rPr lang="pt-BR" smtClean="0"/>
              <a:t>06/06/2018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CONFIDENCIAL. NÃO REPASAR.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392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4089-602A-864B-9144-CB85EFB507EA}" type="datetime1">
              <a:rPr lang="pt-BR" smtClean="0"/>
              <a:t>06/06/2018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CONFIDENCIAL. NÃO REPASAR.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48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C1B3B-D88A-8C4B-B0E1-3302526205B5}" type="datetime1">
              <a:rPr lang="pt-BR" smtClean="0"/>
              <a:t>06/06/2018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CONFIDENCIAL. NÃO REPASAR.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8054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5606-508F-3B4E-B420-5E5839E11795}" type="datetime1">
              <a:rPr lang="pt-BR" smtClean="0"/>
              <a:t>06/06/2018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CONFIDENCIAL. NÃO REPASAR.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2196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C6ACE-0849-A94D-8B48-6D42283CFABC}" type="datetime1">
              <a:rPr lang="pt-BR" smtClean="0"/>
              <a:t>06/06/2018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CONFIDENCIAL. NÃO REPASAR.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961160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6698-B3D6-C340-9558-A6415A52778E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CONFIDENCIAL. NÃO REPASAR.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C281-C419-6E46-814A-EABFAD3B553B}" type="datetime1">
              <a:rPr lang="pt-BR" smtClean="0"/>
              <a:t>06/06/2018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CONFIDENCIAL. NÃO REPASAR.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07785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2D54F-424B-2847-9B04-B278267D16DB}" type="datetime1">
              <a:rPr lang="pt-BR" smtClean="0"/>
              <a:t>06/06/2018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CONFIDENCIAL. NÃO REPASAR.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2785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22EE7-DC91-8846-9C14-720BBC64B464}" type="datetime1">
              <a:rPr lang="pt-BR" smtClean="0"/>
              <a:t>06/06/2018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CONFIDENCIAL. NÃO REPASAR.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4194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730E-C229-2D48-8D2F-D5B137133EEF}" type="datetime1">
              <a:rPr lang="pt-BR" smtClean="0"/>
              <a:t>06/06/2018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CONFIDENCIAL. NÃO REPASAR.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4AA21-BE08-784B-9461-2D840C3EC6CD}" type="datetime1">
              <a:rPr lang="pt-BR" smtClean="0"/>
              <a:t>06/06/2018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CONFIDENCIAL. NÃO REPASAR.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05B4-3AB2-1943-B05F-D61A6A3D7BFC}" type="datetime1">
              <a:rPr lang="pt-BR" smtClean="0"/>
              <a:t>06/06/2018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CONFIDENCIAL. NÃO REPASAR.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E9767-FD0A-4F49-BE91-3DDE7F60BE3E}" type="datetime1">
              <a:rPr lang="pt-BR" smtClean="0"/>
              <a:t>06/06/2018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CONFIDENCIAL. NÃO REPASAR.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7DBC6-7EB8-044B-9B1F-1A4B7A0022E2}" type="datetime1">
              <a:rPr lang="pt-BR" smtClean="0"/>
              <a:t>06/06/2018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CONFIDENCIAL. NÃO REPASAR.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BBF18-5A94-6E47-AD15-0122BCB123C9}" type="datetime1">
              <a:rPr lang="pt-BR" smtClean="0"/>
              <a:t>06/06/2018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CONFIDENCIAL. NÃO REPASAR.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A1A0-6855-984E-8ECF-00A580CBCBFC}" type="datetime1">
              <a:rPr lang="pt-BR" smtClean="0"/>
              <a:t>06/06/2018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CONFIDENCIAL. NÃO REPASAR.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 cstate="print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FEFF37B-5F5D-684F-8C9E-5E56AC51FBB1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r>
              <a:rPr lang="pt-BR"/>
              <a:t>CONFIDENCIAL. NÃO REPASAR.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51EF181B-EB4B-4B64-A26A-10DF87DDDA95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418" y="5301208"/>
            <a:ext cx="18859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 cstate="print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8D167DF-2436-114C-AD60-BA83E6DEB4F1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r>
              <a:rPr lang="pt-BR"/>
              <a:t>CONFIDENCIAL. NÃO REPASAR.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51EF181B-EB4B-4B64-A26A-10DF87DDDA95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418" y="5301208"/>
            <a:ext cx="18859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66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1187624" y="1052736"/>
            <a:ext cx="4651375" cy="908050"/>
          </a:xfrm>
          <a:ln>
            <a:noFill/>
          </a:ln>
        </p:spPr>
        <p:txBody>
          <a:bodyPr>
            <a:noAutofit/>
          </a:bodyPr>
          <a:lstStyle/>
          <a:p>
            <a:pPr algn="r"/>
            <a:r>
              <a:rPr lang="en-US" altLang="x-none" sz="3200" b="1" dirty="0">
                <a:ea typeface="Calibri" charset="0"/>
                <a:cs typeface="Calibri" charset="0"/>
              </a:rPr>
              <a:t>ABEEOLICA</a:t>
            </a:r>
            <a:endParaRPr lang="x-none" altLang="x-none" sz="3200" b="1" dirty="0">
              <a:ea typeface="Calibri" charset="0"/>
              <a:cs typeface="Calibri" charset="0"/>
            </a:endParaRP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043608" y="2636912"/>
            <a:ext cx="7128792" cy="1764058"/>
          </a:xfrm>
        </p:spPr>
        <p:txBody>
          <a:bodyPr>
            <a:normAutofit lnSpcReduction="10000"/>
          </a:bodyPr>
          <a:lstStyle/>
          <a:p>
            <a:pPr lvl="0" algn="just">
              <a:spcBef>
                <a:spcPts val="0"/>
              </a:spcBef>
              <a:buClrTx/>
              <a:buSzTx/>
            </a:pPr>
            <a:r>
              <a:rPr lang="pt-BR" sz="2400" b="1" dirty="0">
                <a:solidFill>
                  <a:prstClr val="black"/>
                </a:solidFill>
              </a:rPr>
              <a:t>Perspectivas Tecnológicas, ”Sociológicas”, Regulatórias e de Mercado para Armazenamento de Energia no Brasil. </a:t>
            </a:r>
          </a:p>
          <a:p>
            <a:pPr lvl="0" algn="just">
              <a:spcBef>
                <a:spcPts val="0"/>
              </a:spcBef>
              <a:buClrTx/>
              <a:buSzTx/>
            </a:pPr>
            <a:endParaRPr lang="pt-BR" sz="2400" b="1" dirty="0">
              <a:solidFill>
                <a:prstClr val="black"/>
              </a:solidFill>
            </a:endParaRPr>
          </a:p>
          <a:p>
            <a:pPr lvl="0" algn="just">
              <a:spcBef>
                <a:spcPts val="0"/>
              </a:spcBef>
              <a:buClrTx/>
              <a:buSzTx/>
            </a:pPr>
            <a:r>
              <a:rPr lang="pt-BR" sz="2400" b="1" i="1" dirty="0">
                <a:solidFill>
                  <a:prstClr val="black"/>
                </a:solidFill>
              </a:rPr>
              <a:t>	”Quem estará um passo à frente?”</a:t>
            </a:r>
          </a:p>
          <a:p>
            <a:pPr algn="just" eaLnBrk="1" hangingPunct="1"/>
            <a:endParaRPr lang="x-none" altLang="x-none" sz="2400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2C3F4-8AE7-E54D-AD09-D192F86472D4}" type="datetime1">
              <a:rPr lang="pt-BR" smtClean="0"/>
              <a:t>06/06/2018</a:t>
            </a:fld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1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B8EB9B1-6A8B-5B46-AB64-515A96063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369" y="4400970"/>
            <a:ext cx="1947243" cy="6761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Entendendo</a:t>
            </a:r>
            <a:r>
              <a:rPr lang="en-US" dirty="0"/>
              <a:t> </a:t>
            </a:r>
            <a:r>
              <a:rPr lang="en-US" dirty="0" err="1"/>
              <a:t>tipos</a:t>
            </a:r>
            <a:r>
              <a:rPr lang="en-US" dirty="0"/>
              <a:t> de </a:t>
            </a:r>
            <a:r>
              <a:rPr lang="en-US" dirty="0" err="1"/>
              <a:t>uso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Grid </a:t>
            </a:r>
            <a:r>
              <a:rPr lang="en-US" dirty="0" err="1"/>
              <a:t>ou</a:t>
            </a:r>
            <a:r>
              <a:rPr lang="en-US" dirty="0"/>
              <a:t> Beyond the meter</a:t>
            </a:r>
          </a:p>
          <a:p>
            <a:pPr lvl="1"/>
            <a:r>
              <a:rPr lang="en-US" dirty="0"/>
              <a:t>No SIN</a:t>
            </a:r>
          </a:p>
          <a:p>
            <a:pPr lvl="1"/>
            <a:r>
              <a:rPr lang="en-US" dirty="0" err="1"/>
              <a:t>Microgrids</a:t>
            </a:r>
            <a:endParaRPr lang="en-US" dirty="0"/>
          </a:p>
          <a:p>
            <a:r>
              <a:rPr lang="en-US" dirty="0"/>
              <a:t>No </a:t>
            </a:r>
            <a:r>
              <a:rPr lang="en-US" dirty="0" err="1"/>
              <a:t>consumidor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Behind the meter.</a:t>
            </a:r>
          </a:p>
          <a:p>
            <a:r>
              <a:rPr lang="en-US" dirty="0" err="1"/>
              <a:t>Sistemas</a:t>
            </a:r>
            <a:r>
              <a:rPr lang="en-US" dirty="0"/>
              <a:t> </a:t>
            </a:r>
            <a:r>
              <a:rPr lang="en-US" dirty="0" err="1"/>
              <a:t>Isolados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Remotos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Microgrids</a:t>
            </a:r>
            <a:endParaRPr lang="en-US" dirty="0"/>
          </a:p>
          <a:p>
            <a:pPr lvl="1"/>
            <a:r>
              <a:rPr lang="en-US" dirty="0" err="1"/>
              <a:t>Nanogrids</a:t>
            </a:r>
            <a:r>
              <a:rPr lang="en-US" dirty="0"/>
              <a:t> (&lt; 100 KW)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14124-D852-994F-8F36-0ACCD476F84D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28799419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US" altLang="x-none">
                <a:solidFill>
                  <a:srgbClr val="437C92"/>
                </a:solidFill>
                <a:ea typeface="ＭＳ Ｐゴシック" charset="-128"/>
              </a:rPr>
              <a:t>Uso no Grid (frente do medidor)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3589" y="2057400"/>
            <a:ext cx="3951287" cy="2852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1" y="2057400"/>
            <a:ext cx="4017963" cy="2852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413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17638"/>
            <a:ext cx="8931275" cy="381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485864"/>
      </p:ext>
    </p:extLst>
  </p:cSld>
  <p:clrMapOvr>
    <a:masterClrMapping/>
  </p:clrMapOvr>
  <p:transition spd="slow">
    <p:blinds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US" altLang="x-none">
                <a:solidFill>
                  <a:srgbClr val="437C92"/>
                </a:solidFill>
                <a:ea typeface="ＭＳ Ｐゴシック" charset="-128"/>
              </a:rPr>
              <a:t>Uso no Consumidor (atrás do medidor)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3589" y="2057400"/>
            <a:ext cx="3951287" cy="2852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1" y="2057400"/>
            <a:ext cx="4017963" cy="2852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43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268760"/>
            <a:ext cx="910590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97310"/>
      </p:ext>
    </p:extLst>
  </p:cSld>
  <p:clrMapOvr>
    <a:masterClrMapping/>
  </p:clrMapOvr>
  <p:transition spd="slow"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grid (T&amp;D)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Integração de fontes renováveis</a:t>
            </a:r>
          </a:p>
          <a:p>
            <a:pPr lvl="1"/>
            <a:r>
              <a:rPr lang="pt-BR" dirty="0"/>
              <a:t>”</a:t>
            </a:r>
            <a:r>
              <a:rPr lang="pt-BR" dirty="0" err="1"/>
              <a:t>Demand</a:t>
            </a:r>
            <a:r>
              <a:rPr lang="pt-BR" dirty="0"/>
              <a:t> Response”.</a:t>
            </a:r>
          </a:p>
          <a:p>
            <a:pPr lvl="1"/>
            <a:r>
              <a:rPr lang="pt-BR" dirty="0"/>
              <a:t>Substituição de térmicas operando para serviços </a:t>
            </a:r>
            <a:r>
              <a:rPr lang="pt-BR" dirty="0" err="1"/>
              <a:t>ancilares</a:t>
            </a:r>
            <a:r>
              <a:rPr lang="pt-BR" dirty="0"/>
              <a:t> em transmissão (aumento de CVU e necessidade de </a:t>
            </a:r>
            <a:r>
              <a:rPr lang="pt-BR" dirty="0" err="1"/>
              <a:t>descarbonização</a:t>
            </a:r>
            <a:r>
              <a:rPr lang="pt-BR" dirty="0"/>
              <a:t>).</a:t>
            </a:r>
          </a:p>
          <a:p>
            <a:pPr lvl="1"/>
            <a:r>
              <a:rPr lang="pt-BR" dirty="0"/>
              <a:t>Postergação de investimentos em Distribuição.</a:t>
            </a:r>
          </a:p>
          <a:p>
            <a:pPr lvl="1"/>
            <a:r>
              <a:rPr lang="pt-BR" dirty="0"/>
              <a:t>Estabilidade no sistema da Amazônia (Leilão de Roraima).</a:t>
            </a:r>
          </a:p>
          <a:p>
            <a:pPr lvl="1"/>
            <a:endParaRPr lang="pt-BR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B6C5A-D89D-8248-92A8-F0B69A4D80E8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86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C0D7A-D24B-D741-9DF6-4995A4AA8026}" type="datetime1">
              <a:rPr lang="pt-BR" smtClean="0"/>
              <a:t>06/06/2018</a:t>
            </a:fld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14</a:t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52" y="0"/>
            <a:ext cx="9153252" cy="6021288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 rot="10170121" flipV="1">
            <a:off x="3436402" y="2920912"/>
            <a:ext cx="82250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48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531180"/>
            <a:ext cx="1907704" cy="149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245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</a:t>
            </a:r>
            <a:r>
              <a:rPr lang="en-US" dirty="0" err="1"/>
              <a:t>consumidor</a:t>
            </a:r>
            <a:r>
              <a:rPr lang="en-US" dirty="0"/>
              <a:t> </a:t>
            </a:r>
            <a:r>
              <a:rPr lang="en-US" dirty="0" err="1"/>
              <a:t>comercial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Substituição</a:t>
            </a:r>
            <a:r>
              <a:rPr lang="en-US" dirty="0"/>
              <a:t> de diesel no </a:t>
            </a:r>
            <a:r>
              <a:rPr lang="en-US" dirty="0" err="1"/>
              <a:t>corte</a:t>
            </a:r>
            <a:r>
              <a:rPr lang="en-US" dirty="0"/>
              <a:t> da </a:t>
            </a:r>
            <a:r>
              <a:rPr lang="en-US" dirty="0" err="1"/>
              <a:t>ponta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Custo</a:t>
            </a:r>
            <a:r>
              <a:rPr lang="en-US" dirty="0"/>
              <a:t> e </a:t>
            </a:r>
            <a:r>
              <a:rPr lang="en-US" dirty="0" err="1"/>
              <a:t>espaço</a:t>
            </a:r>
            <a:r>
              <a:rPr lang="en-US" dirty="0"/>
              <a:t> </a:t>
            </a:r>
            <a:r>
              <a:rPr lang="en-US" dirty="0" err="1"/>
              <a:t>físico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Meio</a:t>
            </a:r>
            <a:r>
              <a:rPr lang="en-US" dirty="0"/>
              <a:t> </a:t>
            </a:r>
            <a:r>
              <a:rPr lang="en-US" dirty="0" err="1"/>
              <a:t>ambiente</a:t>
            </a:r>
            <a:endParaRPr lang="en-US" dirty="0"/>
          </a:p>
          <a:p>
            <a:r>
              <a:rPr lang="en-US" dirty="0"/>
              <a:t>Back up e </a:t>
            </a:r>
            <a:r>
              <a:rPr lang="en-US" dirty="0" err="1"/>
              <a:t>operação</a:t>
            </a:r>
            <a:r>
              <a:rPr lang="en-US" dirty="0"/>
              <a:t> de </a:t>
            </a:r>
            <a:r>
              <a:rPr lang="en-US" dirty="0" err="1"/>
              <a:t>emergência</a:t>
            </a:r>
            <a:endParaRPr lang="en-US" dirty="0"/>
          </a:p>
          <a:p>
            <a:pPr lvl="1"/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qualidade</a:t>
            </a:r>
            <a:r>
              <a:rPr lang="en-US" dirty="0"/>
              <a:t> de </a:t>
            </a:r>
            <a:r>
              <a:rPr lang="en-US" dirty="0" err="1"/>
              <a:t>energia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Integração</a:t>
            </a:r>
            <a:r>
              <a:rPr lang="en-US" dirty="0"/>
              <a:t> com </a:t>
            </a:r>
            <a:r>
              <a:rPr lang="en-US" dirty="0" err="1"/>
              <a:t>outras</a:t>
            </a:r>
            <a:r>
              <a:rPr lang="en-US" dirty="0"/>
              <a:t> </a:t>
            </a:r>
            <a:r>
              <a:rPr lang="en-US" dirty="0" err="1"/>
              <a:t>fontes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Integração</a:t>
            </a:r>
            <a:r>
              <a:rPr lang="en-US" dirty="0"/>
              <a:t> com </a:t>
            </a:r>
            <a:r>
              <a:rPr lang="en-US" dirty="0" err="1"/>
              <a:t>programas</a:t>
            </a:r>
            <a:r>
              <a:rPr lang="en-US" dirty="0"/>
              <a:t> de </a:t>
            </a:r>
            <a:r>
              <a:rPr lang="en-US" dirty="0" err="1"/>
              <a:t>eficientização</a:t>
            </a:r>
            <a:r>
              <a:rPr lang="en-US" dirty="0"/>
              <a:t> </a:t>
            </a:r>
            <a:r>
              <a:rPr lang="en-US" dirty="0" err="1"/>
              <a:t>energética</a:t>
            </a:r>
            <a:r>
              <a:rPr lang="en-US" dirty="0"/>
              <a:t> (vide P&amp;D e EE </a:t>
            </a:r>
            <a:r>
              <a:rPr lang="en-US" dirty="0" err="1"/>
              <a:t>conjunto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Demand Response</a:t>
            </a:r>
          </a:p>
          <a:p>
            <a:pPr lvl="1"/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83ED1-E1F3-5E44-9083-8E42E436A3BA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51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</a:t>
            </a:r>
            <a:r>
              <a:rPr lang="en-US" dirty="0" err="1"/>
              <a:t>consumidor</a:t>
            </a:r>
            <a:r>
              <a:rPr lang="en-US" dirty="0"/>
              <a:t> </a:t>
            </a:r>
            <a:r>
              <a:rPr lang="en-US" dirty="0" err="1"/>
              <a:t>residencial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 up</a:t>
            </a:r>
          </a:p>
          <a:p>
            <a:r>
              <a:rPr lang="en-US" dirty="0" err="1"/>
              <a:t>Gestão</a:t>
            </a:r>
            <a:r>
              <a:rPr lang="en-US" dirty="0"/>
              <a:t> de </a:t>
            </a:r>
            <a:r>
              <a:rPr lang="en-US" dirty="0" err="1"/>
              <a:t>ponta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Principalmente</a:t>
            </a:r>
            <a:r>
              <a:rPr lang="en-US" dirty="0"/>
              <a:t> com </a:t>
            </a:r>
            <a:r>
              <a:rPr lang="en-US" dirty="0" err="1"/>
              <a:t>integração</a:t>
            </a:r>
            <a:r>
              <a:rPr lang="en-US" dirty="0"/>
              <a:t> solar</a:t>
            </a:r>
          </a:p>
          <a:p>
            <a:pPr lvl="1"/>
            <a:r>
              <a:rPr lang="en-US" dirty="0" err="1"/>
              <a:t>Alternativa</a:t>
            </a:r>
            <a:r>
              <a:rPr lang="en-US" dirty="0"/>
              <a:t> </a:t>
            </a:r>
            <a:r>
              <a:rPr lang="en-US" dirty="0" err="1"/>
              <a:t>às</a:t>
            </a:r>
            <a:r>
              <a:rPr lang="en-US" dirty="0"/>
              <a:t> </a:t>
            </a:r>
            <a:r>
              <a:rPr lang="en-US" dirty="0" err="1"/>
              <a:t>tarifas</a:t>
            </a:r>
            <a:r>
              <a:rPr lang="en-US" dirty="0"/>
              <a:t> </a:t>
            </a:r>
            <a:r>
              <a:rPr lang="en-US" dirty="0" err="1"/>
              <a:t>binômias</a:t>
            </a:r>
            <a:r>
              <a:rPr lang="en-US" dirty="0"/>
              <a:t> e </a:t>
            </a:r>
            <a:r>
              <a:rPr lang="en-US" dirty="0" err="1"/>
              <a:t>branca</a:t>
            </a:r>
            <a:r>
              <a:rPr lang="en-US" dirty="0"/>
              <a:t>.</a:t>
            </a:r>
          </a:p>
          <a:p>
            <a:r>
              <a:rPr lang="en-US" dirty="0" err="1"/>
              <a:t>Grife</a:t>
            </a:r>
            <a:endParaRPr lang="en-US" dirty="0"/>
          </a:p>
          <a:p>
            <a:r>
              <a:rPr lang="en-US" dirty="0" err="1"/>
              <a:t>Questão</a:t>
            </a:r>
            <a:r>
              <a:rPr lang="en-US" dirty="0"/>
              <a:t>: </a:t>
            </a:r>
            <a:r>
              <a:rPr lang="en-US" dirty="0" err="1"/>
              <a:t>Alteração</a:t>
            </a:r>
            <a:r>
              <a:rPr lang="en-US" dirty="0"/>
              <a:t> da GD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33997-4E7F-D749-AA01-649676C404ED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16</a:t>
            </a:fld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722" y="1879771"/>
            <a:ext cx="1753356" cy="215128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80" y="3299650"/>
            <a:ext cx="1512168" cy="257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8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Microgrid com </a:t>
            </a:r>
            <a:r>
              <a:rPr lang="en-US" dirty="0" err="1"/>
              <a:t>geração</a:t>
            </a:r>
            <a:r>
              <a:rPr lang="en-US" dirty="0"/>
              <a:t> </a:t>
            </a:r>
            <a:r>
              <a:rPr lang="en-US" dirty="0" err="1"/>
              <a:t>eólica</a:t>
            </a:r>
            <a:r>
              <a:rPr lang="en-US" dirty="0"/>
              <a:t>, </a:t>
            </a:r>
            <a:r>
              <a:rPr lang="en-US" dirty="0" err="1"/>
              <a:t>fotovoltaica</a:t>
            </a:r>
            <a:r>
              <a:rPr lang="en-US" dirty="0"/>
              <a:t> e </a:t>
            </a:r>
            <a:r>
              <a:rPr lang="en-US" dirty="0" err="1"/>
              <a:t>armazenamento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Substituição</a:t>
            </a:r>
            <a:r>
              <a:rPr lang="en-US" dirty="0"/>
              <a:t> do diesel</a:t>
            </a:r>
          </a:p>
          <a:p>
            <a:pPr lvl="1"/>
            <a:r>
              <a:rPr lang="en-US" dirty="0" err="1"/>
              <a:t>Redução</a:t>
            </a:r>
            <a:r>
              <a:rPr lang="en-US" dirty="0"/>
              <a:t> da </a:t>
            </a:r>
            <a:r>
              <a:rPr lang="en-US" dirty="0" err="1"/>
              <a:t>conta</a:t>
            </a:r>
            <a:r>
              <a:rPr lang="en-US" dirty="0"/>
              <a:t> de CCC</a:t>
            </a:r>
          </a:p>
          <a:p>
            <a:pPr lvl="1"/>
            <a:r>
              <a:rPr lang="en-US" dirty="0" err="1"/>
              <a:t>Crescimento</a:t>
            </a:r>
            <a:r>
              <a:rPr lang="en-US" dirty="0"/>
              <a:t> marginal no </a:t>
            </a:r>
            <a:r>
              <a:rPr lang="en-US" dirty="0" err="1"/>
              <a:t>primeiro</a:t>
            </a:r>
            <a:r>
              <a:rPr lang="en-US" dirty="0"/>
              <a:t> </a:t>
            </a:r>
            <a:r>
              <a:rPr lang="en-US" dirty="0" err="1"/>
              <a:t>momento</a:t>
            </a:r>
            <a:r>
              <a:rPr lang="en-US" dirty="0"/>
              <a:t> ( % do </a:t>
            </a:r>
            <a:r>
              <a:rPr lang="en-US" dirty="0" err="1"/>
              <a:t>aumento</a:t>
            </a:r>
            <a:r>
              <a:rPr lang="en-US" dirty="0"/>
              <a:t> marginal de </a:t>
            </a:r>
            <a:r>
              <a:rPr lang="en-US" dirty="0" err="1"/>
              <a:t>geração</a:t>
            </a:r>
            <a:r>
              <a:rPr lang="en-US" dirty="0"/>
              <a:t>)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29007-98E3-1841-8C94-EB194DE9018A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266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Players no value chain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8642" y="1600200"/>
            <a:ext cx="6326716" cy="3733800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634A7-DECA-1648-A82F-53464F463809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82576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Players no value chain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417638"/>
            <a:ext cx="7696200" cy="3916362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90B-E69E-4543-A4BF-C721E1086A61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93834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Questões colocadas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1400" dirty="0"/>
              <a:t>ABAQUE – O que é? Qual sua missão?</a:t>
            </a:r>
          </a:p>
          <a:p>
            <a:r>
              <a:rPr lang="pt-BR" sz="1400" dirty="0"/>
              <a:t>O começo de tudo : A Chamada Estratégica 21</a:t>
            </a:r>
          </a:p>
          <a:p>
            <a:r>
              <a:rPr lang="pt-BR" sz="1400" dirty="0"/>
              <a:t>Aplicações de </a:t>
            </a:r>
            <a:r>
              <a:rPr lang="pt-BR" sz="1400" dirty="0" err="1"/>
              <a:t>Storage</a:t>
            </a:r>
            <a:r>
              <a:rPr lang="pt-BR" sz="1400" dirty="0"/>
              <a:t> no Brasil : </a:t>
            </a:r>
            <a:r>
              <a:rPr lang="pt-BR" sz="1400" dirty="0" err="1"/>
              <a:t>Behind</a:t>
            </a:r>
            <a:r>
              <a:rPr lang="pt-BR" sz="1400" dirty="0"/>
              <a:t> &amp; </a:t>
            </a:r>
            <a:r>
              <a:rPr lang="pt-BR" sz="1400" dirty="0" err="1"/>
              <a:t>Beyond</a:t>
            </a:r>
            <a:r>
              <a:rPr lang="pt-BR" sz="1400" dirty="0"/>
              <a:t> </a:t>
            </a:r>
            <a:r>
              <a:rPr lang="pt-BR" sz="1400" dirty="0" err="1"/>
              <a:t>the</a:t>
            </a:r>
            <a:r>
              <a:rPr lang="pt-BR" sz="1400" dirty="0"/>
              <a:t> meter – Quais são as oportunidades e quando elas deverão acontecer?</a:t>
            </a:r>
          </a:p>
          <a:p>
            <a:r>
              <a:rPr lang="pt-BR" sz="1400" dirty="0"/>
              <a:t>Diesel </a:t>
            </a:r>
            <a:r>
              <a:rPr lang="pt-BR" sz="1400" dirty="0" err="1"/>
              <a:t>vs</a:t>
            </a:r>
            <a:r>
              <a:rPr lang="pt-BR" sz="1400" dirty="0"/>
              <a:t> </a:t>
            </a:r>
            <a:r>
              <a:rPr lang="pt-BR" sz="1400" dirty="0" err="1"/>
              <a:t>Storage</a:t>
            </a:r>
            <a:r>
              <a:rPr lang="pt-BR" sz="1400" dirty="0"/>
              <a:t> – Quais os </a:t>
            </a:r>
            <a:r>
              <a:rPr lang="pt-BR" sz="1400" dirty="0" err="1"/>
              <a:t>targets</a:t>
            </a:r>
            <a:r>
              <a:rPr lang="pt-BR" sz="1400" dirty="0"/>
              <a:t> de custo que o ESS deve atingir para se tornar uma opção viável frente ao GMG?</a:t>
            </a:r>
          </a:p>
          <a:p>
            <a:r>
              <a:rPr lang="pt-BR" sz="1400" dirty="0"/>
              <a:t>Players – Quais os principais players no mercado de armazenamento no mundo e quais os que estão no Brasil? Quais os principais </a:t>
            </a:r>
            <a:r>
              <a:rPr lang="pt-BR" sz="1400" dirty="0" err="1"/>
              <a:t>EPCistas</a:t>
            </a:r>
            <a:r>
              <a:rPr lang="pt-BR" sz="1400" dirty="0"/>
              <a:t>?</a:t>
            </a:r>
          </a:p>
          <a:p>
            <a:endParaRPr lang="pt-BR" sz="1400" dirty="0"/>
          </a:p>
          <a:p>
            <a:r>
              <a:rPr lang="pt-BR" sz="1400" dirty="0"/>
              <a:t>Nosso futuro nos negócios só se fará via INTEGRAÇÃO</a:t>
            </a:r>
          </a:p>
          <a:p>
            <a:pPr>
              <a:lnSpc>
                <a:spcPct val="150000"/>
              </a:lnSpc>
            </a:pPr>
            <a:endParaRPr lang="pt-BR" sz="14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E5C8-D2B0-5747-AEE3-36B162D44D44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95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Players no value chain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600200"/>
            <a:ext cx="7414591" cy="3733800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05984-4E69-1842-B055-24EE6B951BA7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936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Players no value chain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600200"/>
            <a:ext cx="7414592" cy="3733800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B9161-DD3C-F849-BFA6-C7B421D1C8BC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3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Players no value chain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417639"/>
            <a:ext cx="7990656" cy="4027586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CF7D-D676-5040-BC83-9426C3C6E45C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3566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DCD10-AD7A-6D4D-87BF-0067C85D2735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23</a:t>
            </a:fld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44000" cy="399323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427984" y="5445225"/>
            <a:ext cx="1972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Fonte:  ABB Oct 11,2016</a:t>
            </a:r>
          </a:p>
        </p:txBody>
      </p:sp>
    </p:spTree>
    <p:extLst>
      <p:ext uri="{BB962C8B-B14F-4D97-AF65-F5344CB8AC3E}">
        <p14:creationId xmlns:p14="http://schemas.microsoft.com/office/powerpoint/2010/main" val="4520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Players no </a:t>
            </a:r>
            <a:r>
              <a:rPr lang="en-US" dirty="0" err="1"/>
              <a:t>mercado</a:t>
            </a:r>
            <a:endParaRPr lang="en-US" dirty="0"/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2565529"/>
              </p:ext>
            </p:extLst>
          </p:nvPr>
        </p:nvGraphicFramePr>
        <p:xfrm>
          <a:off x="685800" y="1600200"/>
          <a:ext cx="77724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2CE6-33DE-B149-84C2-D3D22A09DF1C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464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PLAYERS NO BRASIL</a:t>
            </a:r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6743270"/>
              </p:ext>
            </p:extLst>
          </p:nvPr>
        </p:nvGraphicFramePr>
        <p:xfrm>
          <a:off x="685800" y="1600200"/>
          <a:ext cx="77724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C329-E6FD-A042-AED3-57DC13346B92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370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COMPETITIVIDADE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600200"/>
            <a:ext cx="7702624" cy="3733800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910A-6E2C-9F49-8351-92338621D775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3555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COMPETITIVIDADE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600200"/>
            <a:ext cx="7486600" cy="3733800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B2D7-3373-E947-800B-044683927DDC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1588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COMPETITIVIDADE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600200"/>
            <a:ext cx="7772400" cy="3733800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97621-D3BE-0840-BEB7-FA0F411423FC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529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COMPETITIVIDADE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600200"/>
            <a:ext cx="7696200" cy="3733800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EE544-829F-C849-9135-A64CCBEF35FA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8691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 MASLOW DA ENERGIA ELÉTRICA</a:t>
            </a:r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3091488"/>
              </p:ext>
            </p:extLst>
          </p:nvPr>
        </p:nvGraphicFramePr>
        <p:xfrm>
          <a:off x="685800" y="1600200"/>
          <a:ext cx="77724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5E198-EAB1-214D-B434-BAC2A4F37F9B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3</a:t>
            </a:fld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6336" y="3861048"/>
            <a:ext cx="577693" cy="5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COMPETITIVIDADE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600200"/>
            <a:ext cx="7772400" cy="3733800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3591E-649E-DC46-81E6-2120A111BB0D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9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COMPETITIVIDADE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600200"/>
            <a:ext cx="7270576" cy="3733800"/>
          </a:xfrm>
          <a:prstGeom prst="rect">
            <a:avLst/>
          </a:prstGeo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11AE3-3760-1746-8B07-F781C46E4E6E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462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54D6A76-479D-0743-B307-BE7A8FEA7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pt-BR">
                <a:solidFill>
                  <a:srgbClr val="437C92"/>
                </a:solidFill>
                <a:ea typeface="ＭＳ Ｐゴシック" panose="020B0600070205080204" pitchFamily="34" charset="-128"/>
              </a:rPr>
              <a:t>Para onde vamos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B6FA9A1-62F9-EB4E-9439-E0A26D501952}"/>
              </a:ext>
            </a:extLst>
          </p:cNvPr>
          <p:cNvSpPr txBox="1">
            <a:spLocks/>
          </p:cNvSpPr>
          <p:nvPr/>
        </p:nvSpPr>
        <p:spPr>
          <a:xfrm>
            <a:off x="4573589" y="2057400"/>
            <a:ext cx="3951287" cy="2852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6AEC6A-A27B-3F46-BB4A-40E89E5B690C}"/>
              </a:ext>
            </a:extLst>
          </p:cNvPr>
          <p:cNvSpPr txBox="1">
            <a:spLocks/>
          </p:cNvSpPr>
          <p:nvPr/>
        </p:nvSpPr>
        <p:spPr>
          <a:xfrm>
            <a:off x="457201" y="2057400"/>
            <a:ext cx="4017963" cy="2852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532" name="Content Placeholder 2">
            <a:extLst>
              <a:ext uri="{FF2B5EF4-FFF2-40B4-BE49-F238E27FC236}">
                <a16:creationId xmlns:a16="http://schemas.microsoft.com/office/drawing/2014/main" id="{A111A09F-13E4-3642-B2CF-030563DA6DDE}"/>
              </a:ext>
            </a:extLst>
          </p:cNvPr>
          <p:cNvSpPr txBox="1">
            <a:spLocks/>
          </p:cNvSpPr>
          <p:nvPr/>
        </p:nvSpPr>
        <p:spPr bwMode="auto">
          <a:xfrm>
            <a:off x="4587876" y="2057400"/>
            <a:ext cx="40989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60000"/>
              </a:lnSpc>
              <a:spcAft>
                <a:spcPts val="600"/>
              </a:spcAft>
              <a:buNone/>
            </a:pPr>
            <a:endParaRPr lang="pt-BR" altLang="pt-BR" sz="1000">
              <a:solidFill>
                <a:srgbClr val="595959"/>
              </a:solidFill>
            </a:endParaRPr>
          </a:p>
        </p:txBody>
      </p:sp>
      <p:pic>
        <p:nvPicPr>
          <p:cNvPr id="22534" name="Imagem 3">
            <a:extLst>
              <a:ext uri="{FF2B5EF4-FFF2-40B4-BE49-F238E27FC236}">
                <a16:creationId xmlns:a16="http://schemas.microsoft.com/office/drawing/2014/main" id="{25BAD186-98B4-0B48-9DC6-0D6B4734E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895" y="2995613"/>
            <a:ext cx="1995487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Imagem 5">
            <a:extLst>
              <a:ext uri="{FF2B5EF4-FFF2-40B4-BE49-F238E27FC236}">
                <a16:creationId xmlns:a16="http://schemas.microsoft.com/office/drawing/2014/main" id="{A2586403-741F-AF4D-99CB-4AA7ED6E4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270" y="2910285"/>
            <a:ext cx="1831975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CaixaDeTexto 7">
            <a:extLst>
              <a:ext uri="{FF2B5EF4-FFF2-40B4-BE49-F238E27FC236}">
                <a16:creationId xmlns:a16="http://schemas.microsoft.com/office/drawing/2014/main" id="{923D0C1E-523E-194A-BF4D-F09CCEFC6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603" y="5303838"/>
            <a:ext cx="19954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000" dirty="0"/>
              <a:t>EPE-DEE-RE-023/2018-r0 (20/03)</a:t>
            </a:r>
          </a:p>
        </p:txBody>
      </p:sp>
      <p:sp>
        <p:nvSpPr>
          <p:cNvPr id="22537" name="CaixaDeTexto 11">
            <a:extLst>
              <a:ext uri="{FF2B5EF4-FFF2-40B4-BE49-F238E27FC236}">
                <a16:creationId xmlns:a16="http://schemas.microsoft.com/office/drawing/2014/main" id="{FC1E88E7-4D61-5B41-8C88-23C1CDFF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303838"/>
            <a:ext cx="22621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000" dirty="0"/>
              <a:t>EPE-DEE-DEA-RE-003/2018-r0 (18/04)</a:t>
            </a:r>
          </a:p>
        </p:txBody>
      </p:sp>
      <p:sp>
        <p:nvSpPr>
          <p:cNvPr id="22538" name="CaixaDeTexto 10">
            <a:extLst>
              <a:ext uri="{FF2B5EF4-FFF2-40B4-BE49-F238E27FC236}">
                <a16:creationId xmlns:a16="http://schemas.microsoft.com/office/drawing/2014/main" id="{4D86F96E-A200-8749-B203-899FA353B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6182" y="1944689"/>
            <a:ext cx="2640012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 dirty="0"/>
              <a:t>PORTARIA MME 67/2018</a:t>
            </a:r>
          </a:p>
        </p:txBody>
      </p:sp>
      <p:sp>
        <p:nvSpPr>
          <p:cNvPr id="13" name="Chave Direita 12">
            <a:extLst>
              <a:ext uri="{FF2B5EF4-FFF2-40B4-BE49-F238E27FC236}">
                <a16:creationId xmlns:a16="http://schemas.microsoft.com/office/drawing/2014/main" id="{42910338-EFD5-1C48-B2C7-D451AAD25345}"/>
              </a:ext>
            </a:extLst>
          </p:cNvPr>
          <p:cNvSpPr/>
          <p:nvPr/>
        </p:nvSpPr>
        <p:spPr>
          <a:xfrm rot="16200000">
            <a:off x="3744914" y="-167481"/>
            <a:ext cx="155575" cy="579755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40" name="CaixaDeTexto 16">
            <a:extLst>
              <a:ext uri="{FF2B5EF4-FFF2-40B4-BE49-F238E27FC236}">
                <a16:creationId xmlns:a16="http://schemas.microsoft.com/office/drawing/2014/main" id="{E0C67507-F10C-AE49-A815-6133A5F09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1193006"/>
            <a:ext cx="6692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 dirty="0"/>
              <a:t>LEILÃO DE SOLUÇÃO DE SUPRIMENTO PARA SISTEMAS ISOLADOS</a:t>
            </a:r>
          </a:p>
        </p:txBody>
      </p:sp>
      <p:sp>
        <p:nvSpPr>
          <p:cNvPr id="22541" name="CaixaDeTexto 1">
            <a:extLst>
              <a:ext uri="{FF2B5EF4-FFF2-40B4-BE49-F238E27FC236}">
                <a16:creationId xmlns:a16="http://schemas.microsoft.com/office/drawing/2014/main" id="{2E3AC7F9-101F-AC44-9B1C-C0DC0341D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6" y="2532063"/>
            <a:ext cx="17637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000"/>
              <a:t>(01/03/2018)</a:t>
            </a:r>
          </a:p>
        </p:txBody>
      </p:sp>
    </p:spTree>
    <p:extLst>
      <p:ext uri="{BB962C8B-B14F-4D97-AF65-F5344CB8AC3E}">
        <p14:creationId xmlns:p14="http://schemas.microsoft.com/office/powerpoint/2010/main" val="244741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dir="ou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F45E2679-573A-F444-A01B-84C4C6214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pt-BR">
                <a:solidFill>
                  <a:srgbClr val="437C92"/>
                </a:solidFill>
                <a:ea typeface="ＭＳ Ｐゴシック" panose="020B0600070205080204" pitchFamily="34" charset="-128"/>
              </a:rPr>
              <a:t>Para onde vamos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B6FA9A1-62F9-EB4E-9439-E0A26D501952}"/>
              </a:ext>
            </a:extLst>
          </p:cNvPr>
          <p:cNvSpPr txBox="1">
            <a:spLocks/>
          </p:cNvSpPr>
          <p:nvPr/>
        </p:nvSpPr>
        <p:spPr>
          <a:xfrm>
            <a:off x="4573589" y="2057400"/>
            <a:ext cx="3951287" cy="2852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6AEC6A-A27B-3F46-BB4A-40E89E5B690C}"/>
              </a:ext>
            </a:extLst>
          </p:cNvPr>
          <p:cNvSpPr txBox="1">
            <a:spLocks/>
          </p:cNvSpPr>
          <p:nvPr/>
        </p:nvSpPr>
        <p:spPr>
          <a:xfrm>
            <a:off x="457201" y="2057400"/>
            <a:ext cx="4017963" cy="2852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556" name="Content Placeholder 2">
            <a:extLst>
              <a:ext uri="{FF2B5EF4-FFF2-40B4-BE49-F238E27FC236}">
                <a16:creationId xmlns:a16="http://schemas.microsoft.com/office/drawing/2014/main" id="{CD832BE9-BC24-4747-A395-88431DA695AD}"/>
              </a:ext>
            </a:extLst>
          </p:cNvPr>
          <p:cNvSpPr txBox="1">
            <a:spLocks/>
          </p:cNvSpPr>
          <p:nvPr/>
        </p:nvSpPr>
        <p:spPr bwMode="auto">
          <a:xfrm>
            <a:off x="4587876" y="2057400"/>
            <a:ext cx="40989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60000"/>
              </a:lnSpc>
              <a:spcAft>
                <a:spcPts val="600"/>
              </a:spcAft>
              <a:buNone/>
            </a:pPr>
            <a:endParaRPr lang="pt-BR" altLang="pt-BR" sz="1000">
              <a:solidFill>
                <a:srgbClr val="595959"/>
              </a:solidFill>
            </a:endParaRPr>
          </a:p>
        </p:txBody>
      </p:sp>
      <p:sp>
        <p:nvSpPr>
          <p:cNvPr id="23558" name="Espaço Reservado para Conteúdo 17">
            <a:extLst>
              <a:ext uri="{FF2B5EF4-FFF2-40B4-BE49-F238E27FC236}">
                <a16:creationId xmlns:a16="http://schemas.microsoft.com/office/drawing/2014/main" id="{0787CE47-943D-B545-8CA4-B4B51C786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89" y="1426523"/>
            <a:ext cx="8229600" cy="2908489"/>
          </a:xfrm>
        </p:spPr>
        <p:txBody>
          <a:bodyPr>
            <a:spAutoFit/>
          </a:bodyPr>
          <a:lstStyle/>
          <a:p>
            <a:r>
              <a:rPr lang="pt-BR" altLang="pt-BR" sz="1800" b="1" dirty="0">
                <a:ea typeface="ＭＳ Ｐゴシック" panose="020B0600070205080204" pitchFamily="34" charset="-128"/>
              </a:rPr>
              <a:t>RORAIMA: LEILÃO DE SOLUÇÃO DE SUPRIMENTO PARA SISTEMAS ISOLADOS</a:t>
            </a:r>
          </a:p>
          <a:p>
            <a:pPr lvl="1"/>
            <a:r>
              <a:rPr lang="pt-BR" altLang="pt-BR" sz="1400" b="1" dirty="0">
                <a:ea typeface="ＭＳ Ｐゴシック" panose="020B0600070205080204" pitchFamily="34" charset="-128"/>
              </a:rPr>
              <a:t>250 MW com 140 </a:t>
            </a:r>
            <a:r>
              <a:rPr lang="pt-BR" altLang="pt-BR" sz="1400" b="1" dirty="0" err="1">
                <a:ea typeface="ＭＳ Ｐゴシック" panose="020B0600070205080204" pitchFamily="34" charset="-128"/>
              </a:rPr>
              <a:t>MWm</a:t>
            </a:r>
            <a:r>
              <a:rPr lang="pt-BR" altLang="pt-BR" sz="1400" b="1" dirty="0">
                <a:ea typeface="ＭＳ Ｐゴシック" panose="020B0600070205080204" pitchFamily="34" charset="-128"/>
              </a:rPr>
              <a:t>.</a:t>
            </a:r>
          </a:p>
          <a:p>
            <a:pPr lvl="1"/>
            <a:r>
              <a:rPr lang="pt-BR" altLang="pt-BR" sz="1400" b="1" dirty="0">
                <a:ea typeface="ＭＳ Ｐゴシック" panose="020B0600070205080204" pitchFamily="34" charset="-128"/>
              </a:rPr>
              <a:t>Atendimento em lotes de </a:t>
            </a:r>
            <a:r>
              <a:rPr lang="pt-BR" altLang="pt-BR" sz="1400" b="1" dirty="0" err="1">
                <a:ea typeface="ＭＳ Ｐゴシック" panose="020B0600070205080204" pitchFamily="34" charset="-128"/>
              </a:rPr>
              <a:t>microgrids</a:t>
            </a:r>
            <a:r>
              <a:rPr lang="pt-BR" altLang="pt-BR" sz="1400" b="1" dirty="0">
                <a:ea typeface="ＭＳ Ｐゴシック" panose="020B0600070205080204" pitchFamily="34" charset="-128"/>
              </a:rPr>
              <a:t> conectados, com tamanhos em função da capacidade de escoamento das diversas </a:t>
            </a:r>
            <a:r>
              <a:rPr lang="pt-BR" altLang="pt-BR" sz="1400" b="1" dirty="0" err="1">
                <a:ea typeface="ＭＳ Ｐゴシック" panose="020B0600070205080204" pitchFamily="34" charset="-128"/>
              </a:rPr>
              <a:t>SE’s</a:t>
            </a:r>
            <a:r>
              <a:rPr lang="pt-BR" altLang="pt-BR" sz="1400" b="1" dirty="0">
                <a:ea typeface="ＭＳ Ｐゴシック" panose="020B0600070205080204" pitchFamily="34" charset="-128"/>
              </a:rPr>
              <a:t>.</a:t>
            </a:r>
          </a:p>
          <a:p>
            <a:pPr lvl="1"/>
            <a:r>
              <a:rPr lang="pt-BR" altLang="pt-BR" sz="1400" b="1" dirty="0">
                <a:ea typeface="ＭＳ Ｐゴシック" panose="020B0600070205080204" pitchFamily="34" charset="-128"/>
              </a:rPr>
              <a:t>Diversas composições de sistemas híbridos.</a:t>
            </a:r>
          </a:p>
          <a:p>
            <a:pPr lvl="1"/>
            <a:r>
              <a:rPr lang="pt-BR" altLang="pt-BR" sz="1400" b="1" dirty="0">
                <a:ea typeface="ＭＳ Ｐゴシック" panose="020B0600070205080204" pitchFamily="34" charset="-128"/>
              </a:rPr>
              <a:t>Pode passar a ser o paradigma para atendimento das 8 unidades da Federação com sistemas isolados.</a:t>
            </a:r>
          </a:p>
          <a:p>
            <a:pPr lvl="1"/>
            <a:endParaRPr lang="pt-BR" altLang="pt-BR" sz="1400" b="1" dirty="0">
              <a:ea typeface="ＭＳ Ｐゴシック" panose="020B0600070205080204" pitchFamily="34" charset="-128"/>
            </a:endParaRPr>
          </a:p>
          <a:p>
            <a:pPr lvl="1"/>
            <a:endParaRPr lang="pt-BR" altLang="pt-BR" sz="1400" b="1" dirty="0">
              <a:ea typeface="ＭＳ Ｐゴシック" panose="020B0600070205080204" pitchFamily="34" charset="-128"/>
            </a:endParaRPr>
          </a:p>
        </p:txBody>
      </p:sp>
      <p:pic>
        <p:nvPicPr>
          <p:cNvPr id="23559" name="Imagem 1">
            <a:extLst>
              <a:ext uri="{FF2B5EF4-FFF2-40B4-BE49-F238E27FC236}">
                <a16:creationId xmlns:a16="http://schemas.microsoft.com/office/drawing/2014/main" id="{E8E5AA67-944D-6140-AD86-DF7359B0E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01" y="3710106"/>
            <a:ext cx="2825750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8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F5EC93F5-47BF-FF42-A787-50091C0AC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pt-BR">
                <a:solidFill>
                  <a:srgbClr val="437C92"/>
                </a:solidFill>
                <a:ea typeface="ＭＳ Ｐゴシック" panose="020B0600070205080204" pitchFamily="34" charset="-128"/>
              </a:rPr>
              <a:t>Para onde vamos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B6FA9A1-62F9-EB4E-9439-E0A26D501952}"/>
              </a:ext>
            </a:extLst>
          </p:cNvPr>
          <p:cNvSpPr txBox="1">
            <a:spLocks/>
          </p:cNvSpPr>
          <p:nvPr/>
        </p:nvSpPr>
        <p:spPr>
          <a:xfrm>
            <a:off x="4573589" y="2057400"/>
            <a:ext cx="3951287" cy="2852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6AEC6A-A27B-3F46-BB4A-40E89E5B690C}"/>
              </a:ext>
            </a:extLst>
          </p:cNvPr>
          <p:cNvSpPr txBox="1">
            <a:spLocks/>
          </p:cNvSpPr>
          <p:nvPr/>
        </p:nvSpPr>
        <p:spPr>
          <a:xfrm>
            <a:off x="457201" y="2057400"/>
            <a:ext cx="4017963" cy="2852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580" name="Content Placeholder 2">
            <a:extLst>
              <a:ext uri="{FF2B5EF4-FFF2-40B4-BE49-F238E27FC236}">
                <a16:creationId xmlns:a16="http://schemas.microsoft.com/office/drawing/2014/main" id="{14F1450C-4CAA-784C-B253-52C9A6168959}"/>
              </a:ext>
            </a:extLst>
          </p:cNvPr>
          <p:cNvSpPr txBox="1">
            <a:spLocks/>
          </p:cNvSpPr>
          <p:nvPr/>
        </p:nvSpPr>
        <p:spPr bwMode="auto">
          <a:xfrm>
            <a:off x="4587876" y="2057400"/>
            <a:ext cx="40989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60000"/>
              </a:lnSpc>
              <a:spcAft>
                <a:spcPts val="600"/>
              </a:spcAft>
              <a:buNone/>
            </a:pPr>
            <a:endParaRPr lang="pt-BR" altLang="pt-BR" sz="1000">
              <a:solidFill>
                <a:srgbClr val="595959"/>
              </a:solidFill>
            </a:endParaRPr>
          </a:p>
        </p:txBody>
      </p:sp>
      <p:sp>
        <p:nvSpPr>
          <p:cNvPr id="22534" name="Espaço Reservado para Conteúdo 17">
            <a:extLst>
              <a:ext uri="{FF2B5EF4-FFF2-40B4-BE49-F238E27FC236}">
                <a16:creationId xmlns:a16="http://schemas.microsoft.com/office/drawing/2014/main" id="{FE873766-62F2-DC4C-9C40-43B81EE3F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364" y="1124744"/>
            <a:ext cx="8229600" cy="4260141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1800" b="1" dirty="0">
                <a:ea typeface="ＭＳ Ｐゴシック" panose="020B0600070205080204" pitchFamily="34" charset="-128"/>
              </a:rPr>
              <a:t>LEILÃO DE SOLUÇÃO DE SUPRIMENTO PARA SISTEMAS ISOLADOS:</a:t>
            </a:r>
          </a:p>
          <a:p>
            <a:pPr marL="0" indent="0">
              <a:buNone/>
              <a:defRPr/>
            </a:pPr>
            <a:endParaRPr lang="pt-BR" altLang="pt-BR" sz="1800" b="1" dirty="0">
              <a:ea typeface="ＭＳ Ｐゴシック" panose="020B0600070205080204" pitchFamily="34" charset="-128"/>
            </a:endParaRPr>
          </a:p>
          <a:p>
            <a:pPr lvl="1">
              <a:defRPr/>
            </a:pPr>
            <a:r>
              <a:rPr lang="pt-BR" altLang="pt-BR" sz="2000" b="1" dirty="0">
                <a:ea typeface="ＭＳ Ｐゴシック" panose="020B0600070205080204" pitchFamily="34" charset="-128"/>
              </a:rPr>
              <a:t>Existem 246 sistemas isolados no Brasil.</a:t>
            </a:r>
          </a:p>
          <a:p>
            <a:pPr lvl="1">
              <a:defRPr/>
            </a:pPr>
            <a:r>
              <a:rPr lang="pt-BR" altLang="pt-BR" sz="2000" b="1" dirty="0">
                <a:ea typeface="ＭＳ Ｐゴシック" panose="020B0600070205080204" pitchFamily="34" charset="-128"/>
              </a:rPr>
              <a:t>Em Roraima 55 sistemas isolados, de 78 da CERR, </a:t>
            </a:r>
            <a:r>
              <a:rPr lang="pt-BR" altLang="pt-BR" sz="2000" b="1" u="sng" dirty="0">
                <a:ea typeface="ＭＳ Ｐゴシック" panose="020B0600070205080204" pitchFamily="34" charset="-128"/>
              </a:rPr>
              <a:t>NÃO</a:t>
            </a:r>
            <a:r>
              <a:rPr lang="pt-BR" altLang="pt-BR" sz="2000" b="1" dirty="0">
                <a:ea typeface="ＭＳ Ｐゴシック" panose="020B0600070205080204" pitchFamily="34" charset="-128"/>
              </a:rPr>
              <a:t> são atendidos durante as 24 horas.</a:t>
            </a:r>
          </a:p>
          <a:p>
            <a:pPr lvl="2">
              <a:defRPr/>
            </a:pPr>
            <a:r>
              <a:rPr lang="pt-BR" altLang="pt-BR" sz="1600" b="1" dirty="0">
                <a:ea typeface="ＭＳ Ｐゴシック" panose="020B0600070205080204" pitchFamily="34" charset="-128"/>
              </a:rPr>
              <a:t>Eletrobrás Distribuição Roraima: 143 usinas a óleo diesel (800,3 MW).</a:t>
            </a:r>
          </a:p>
          <a:p>
            <a:pPr lvl="2">
              <a:defRPr/>
            </a:pPr>
            <a:r>
              <a:rPr lang="pt-BR" altLang="pt-BR" sz="1600" b="1" dirty="0">
                <a:ea typeface="ＭＳ Ｐゴシック" panose="020B0600070205080204" pitchFamily="34" charset="-128"/>
              </a:rPr>
              <a:t>CERR: 66 usinas a óleo diesel cadastradas (faltam cadastras algumas) e 2 PCH.	</a:t>
            </a:r>
            <a:r>
              <a:rPr lang="pt-BR" altLang="pt-BR" sz="2800" b="1" dirty="0">
                <a:ea typeface="ＭＳ Ｐゴシック" panose="020B0600070205080204" pitchFamily="34" charset="-128"/>
              </a:rPr>
              <a:t>												</a:t>
            </a:r>
          </a:p>
          <a:p>
            <a:pPr marL="457200" lvl="1" indent="0">
              <a:buNone/>
              <a:defRPr/>
            </a:pPr>
            <a:r>
              <a:rPr lang="pt-BR" altLang="pt-BR" sz="1400" b="1" dirty="0">
                <a:ea typeface="ＭＳ Ｐゴシック" panose="020B0600070205080204" pitchFamily="34" charset="-128"/>
              </a:rPr>
              <a:t>Fonte: Eletrobrás- GTON- Grupo Técnico Operacional da Região Norte</a:t>
            </a:r>
          </a:p>
          <a:p>
            <a:pPr marL="457200" lvl="1" indent="0">
              <a:buNone/>
              <a:defRPr/>
            </a:pPr>
            <a:r>
              <a:rPr lang="pt-BR" altLang="pt-BR" sz="1400" b="1" dirty="0">
                <a:ea typeface="ＭＳ Ｐゴシック" panose="020B0600070205080204" pitchFamily="34" charset="-128"/>
              </a:rPr>
              <a:t>			Plano Anual de Operação dos Sistemas Isolados para 2016</a:t>
            </a:r>
          </a:p>
        </p:txBody>
      </p:sp>
    </p:spTree>
    <p:extLst>
      <p:ext uri="{BB962C8B-B14F-4D97-AF65-F5344CB8AC3E}">
        <p14:creationId xmlns:p14="http://schemas.microsoft.com/office/powerpoint/2010/main" val="268823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B563076F-63A8-2440-A661-80CAEA355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pt-BR">
                <a:solidFill>
                  <a:srgbClr val="437C92"/>
                </a:solidFill>
                <a:ea typeface="ＭＳ Ｐゴシック" panose="020B0600070205080204" pitchFamily="34" charset="-128"/>
              </a:rPr>
              <a:t>Para onde vamos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B6FA9A1-62F9-EB4E-9439-E0A26D501952}"/>
              </a:ext>
            </a:extLst>
          </p:cNvPr>
          <p:cNvSpPr txBox="1">
            <a:spLocks/>
          </p:cNvSpPr>
          <p:nvPr/>
        </p:nvSpPr>
        <p:spPr>
          <a:xfrm>
            <a:off x="4573589" y="2057400"/>
            <a:ext cx="3951287" cy="2852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6AEC6A-A27B-3F46-BB4A-40E89E5B690C}"/>
              </a:ext>
            </a:extLst>
          </p:cNvPr>
          <p:cNvSpPr txBox="1">
            <a:spLocks/>
          </p:cNvSpPr>
          <p:nvPr/>
        </p:nvSpPr>
        <p:spPr>
          <a:xfrm>
            <a:off x="457201" y="2057400"/>
            <a:ext cx="4017963" cy="2852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604" name="Content Placeholder 2">
            <a:extLst>
              <a:ext uri="{FF2B5EF4-FFF2-40B4-BE49-F238E27FC236}">
                <a16:creationId xmlns:a16="http://schemas.microsoft.com/office/drawing/2014/main" id="{745FB8EA-2B78-4E48-8470-6DE4C5051EE7}"/>
              </a:ext>
            </a:extLst>
          </p:cNvPr>
          <p:cNvSpPr txBox="1">
            <a:spLocks/>
          </p:cNvSpPr>
          <p:nvPr/>
        </p:nvSpPr>
        <p:spPr bwMode="auto">
          <a:xfrm>
            <a:off x="4587876" y="2057400"/>
            <a:ext cx="40989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60000"/>
              </a:lnSpc>
              <a:spcAft>
                <a:spcPts val="600"/>
              </a:spcAft>
              <a:buNone/>
            </a:pPr>
            <a:endParaRPr lang="pt-BR" altLang="pt-BR" sz="1000">
              <a:solidFill>
                <a:srgbClr val="595959"/>
              </a:solidFill>
            </a:endParaRPr>
          </a:p>
        </p:txBody>
      </p:sp>
      <p:sp>
        <p:nvSpPr>
          <p:cNvPr id="22534" name="Espaço Reservado para Conteúdo 17">
            <a:extLst>
              <a:ext uri="{FF2B5EF4-FFF2-40B4-BE49-F238E27FC236}">
                <a16:creationId xmlns:a16="http://schemas.microsoft.com/office/drawing/2014/main" id="{FE873766-62F2-DC4C-9C40-43B81EE3F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69" y="1693535"/>
            <a:ext cx="8229600" cy="3580467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1800" b="1" dirty="0">
                <a:ea typeface="ＭＳ Ｐゴシック" panose="020B0600070205080204" pitchFamily="34" charset="-128"/>
              </a:rPr>
              <a:t>RORAIMA: LEILÃO DE SOLUÇÃO DE SUPRIMENTO PARA SISTEMAS ISOLADOS</a:t>
            </a:r>
          </a:p>
          <a:p>
            <a:pPr marL="0" indent="0">
              <a:buNone/>
              <a:defRPr/>
            </a:pPr>
            <a:endParaRPr lang="pt-BR" altLang="pt-BR" sz="1800" b="1" dirty="0">
              <a:ea typeface="ＭＳ Ｐゴシック" panose="020B0600070205080204" pitchFamily="34" charset="-128"/>
            </a:endParaRPr>
          </a:p>
          <a:p>
            <a:pPr lvl="1">
              <a:defRPr/>
            </a:pPr>
            <a:r>
              <a:rPr lang="pt-BR" altLang="pt-BR" sz="1400" b="1" dirty="0">
                <a:ea typeface="ＭＳ Ｐゴシック" panose="020B0600070205080204" pitchFamily="34" charset="-128"/>
              </a:rPr>
              <a:t>Entrega de Dados de Planejamento pelas Distribuidoras 		30/06/2018</a:t>
            </a:r>
          </a:p>
          <a:p>
            <a:pPr lvl="1">
              <a:defRPr/>
            </a:pPr>
            <a:r>
              <a:rPr lang="pt-BR" altLang="pt-BR" sz="1400" b="1" dirty="0">
                <a:ea typeface="ＭＳ Ｐゴシック" panose="020B0600070205080204" pitchFamily="34" charset="-128"/>
              </a:rPr>
              <a:t>Análise dos Dados								31/07/2018</a:t>
            </a:r>
          </a:p>
          <a:p>
            <a:pPr lvl="1">
              <a:defRPr/>
            </a:pPr>
            <a:r>
              <a:rPr lang="pt-BR" altLang="pt-BR" sz="1400" b="1" dirty="0">
                <a:ea typeface="ＭＳ Ｐゴシック" panose="020B0600070205080204" pitchFamily="34" charset="-128"/>
              </a:rPr>
              <a:t>Publicação das Diretrizes do Leilão					31/07/2018</a:t>
            </a:r>
          </a:p>
          <a:p>
            <a:pPr lvl="1">
              <a:defRPr/>
            </a:pPr>
            <a:r>
              <a:rPr lang="pt-BR" altLang="pt-BR" sz="1400" b="1" dirty="0">
                <a:ea typeface="ＭＳ Ｐゴシック" panose="020B0600070205080204" pitchFamily="34" charset="-128"/>
              </a:rPr>
              <a:t>Data do Leilão (atendimento de prazo legal – 90 a 120 dias)	OUT/NOV – 2018</a:t>
            </a:r>
          </a:p>
          <a:p>
            <a:pPr lvl="1">
              <a:defRPr/>
            </a:pPr>
            <a:endParaRPr lang="pt-BR" altLang="pt-BR" sz="1400" b="1" dirty="0">
              <a:ea typeface="ＭＳ Ｐゴシック" panose="020B0600070205080204" pitchFamily="34" charset="-128"/>
            </a:endParaRPr>
          </a:p>
          <a:p>
            <a:pPr marL="457200" lvl="1" indent="0">
              <a:buNone/>
              <a:defRPr/>
            </a:pPr>
            <a:r>
              <a:rPr lang="pt-BR" altLang="pt-BR" sz="1400" b="1" dirty="0">
                <a:ea typeface="ＭＳ Ｐゴシック" panose="020B0600070205080204" pitchFamily="34" charset="-128"/>
              </a:rPr>
              <a:t>															</a:t>
            </a:r>
          </a:p>
          <a:p>
            <a:pPr marL="457200" lvl="1" indent="0">
              <a:buNone/>
              <a:defRPr/>
            </a:pPr>
            <a:endParaRPr lang="pt-BR" altLang="pt-BR" sz="1400" b="1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4742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194E4E77-CAC5-DD48-9AA3-891DC639D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pt-BR">
                <a:solidFill>
                  <a:srgbClr val="437C92"/>
                </a:solidFill>
                <a:ea typeface="ＭＳ Ｐゴシック" panose="020B0600070205080204" pitchFamily="34" charset="-128"/>
              </a:rPr>
              <a:t>Para onde vamos?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B6FA9A1-62F9-EB4E-9439-E0A26D501952}"/>
              </a:ext>
            </a:extLst>
          </p:cNvPr>
          <p:cNvSpPr txBox="1">
            <a:spLocks/>
          </p:cNvSpPr>
          <p:nvPr/>
        </p:nvSpPr>
        <p:spPr>
          <a:xfrm>
            <a:off x="4573589" y="2057400"/>
            <a:ext cx="3951287" cy="2852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6AEC6A-A27B-3F46-BB4A-40E89E5B690C}"/>
              </a:ext>
            </a:extLst>
          </p:cNvPr>
          <p:cNvSpPr txBox="1">
            <a:spLocks/>
          </p:cNvSpPr>
          <p:nvPr/>
        </p:nvSpPr>
        <p:spPr>
          <a:xfrm>
            <a:off x="457201" y="2057400"/>
            <a:ext cx="4017963" cy="2852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628" name="Content Placeholder 2">
            <a:extLst>
              <a:ext uri="{FF2B5EF4-FFF2-40B4-BE49-F238E27FC236}">
                <a16:creationId xmlns:a16="http://schemas.microsoft.com/office/drawing/2014/main" id="{14844269-315D-6F4A-9B5E-EDB6684CCD51}"/>
              </a:ext>
            </a:extLst>
          </p:cNvPr>
          <p:cNvSpPr txBox="1">
            <a:spLocks/>
          </p:cNvSpPr>
          <p:nvPr/>
        </p:nvSpPr>
        <p:spPr bwMode="auto">
          <a:xfrm>
            <a:off x="4587876" y="2057400"/>
            <a:ext cx="40989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60000"/>
              </a:lnSpc>
              <a:spcAft>
                <a:spcPts val="600"/>
              </a:spcAft>
              <a:buNone/>
            </a:pPr>
            <a:endParaRPr lang="pt-BR" altLang="pt-BR" sz="1000">
              <a:solidFill>
                <a:srgbClr val="595959"/>
              </a:solidFill>
            </a:endParaRPr>
          </a:p>
        </p:txBody>
      </p:sp>
      <p:sp>
        <p:nvSpPr>
          <p:cNvPr id="26630" name="CaixaDeTexto 16">
            <a:extLst>
              <a:ext uri="{FF2B5EF4-FFF2-40B4-BE49-F238E27FC236}">
                <a16:creationId xmlns:a16="http://schemas.microsoft.com/office/drawing/2014/main" id="{863896FA-C73E-074B-9C92-35D6174F9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1917700"/>
            <a:ext cx="6692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/>
              <a:t>LEILÃO DE SERVIÇOS ANCILARES EM BOA VISTA</a:t>
            </a:r>
          </a:p>
        </p:txBody>
      </p:sp>
      <p:sp>
        <p:nvSpPr>
          <p:cNvPr id="11" name="Espaço Reservado para Conteúdo 17">
            <a:extLst>
              <a:ext uri="{FF2B5EF4-FFF2-40B4-BE49-F238E27FC236}">
                <a16:creationId xmlns:a16="http://schemas.microsoft.com/office/drawing/2014/main" id="{E8220086-89C8-4045-BB5C-AF622A9D9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075" y="2424113"/>
            <a:ext cx="8229600" cy="3762568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pt-BR" altLang="pt-BR" sz="1800" b="1" dirty="0">
                <a:ea typeface="ＭＳ Ｐゴシック" panose="020B0600070205080204" pitchFamily="34" charset="-128"/>
              </a:rPr>
              <a:t>RORAIMA: LEILÃO 70 MW EM ARMAZENAMENTO DE ENERGIA</a:t>
            </a:r>
          </a:p>
          <a:p>
            <a:pPr marL="0" indent="0">
              <a:buNone/>
              <a:defRPr/>
            </a:pPr>
            <a:endParaRPr lang="pt-BR" altLang="pt-BR" sz="1800" b="1" dirty="0">
              <a:ea typeface="ＭＳ Ｐゴシック" panose="020B0600070205080204" pitchFamily="34" charset="-128"/>
            </a:endParaRPr>
          </a:p>
          <a:p>
            <a:pPr lvl="1">
              <a:defRPr/>
            </a:pPr>
            <a:r>
              <a:rPr lang="pt-BR" altLang="pt-BR" b="1" dirty="0">
                <a:ea typeface="ＭＳ Ｐゴシック" panose="020B0600070205080204" pitchFamily="34" charset="-128"/>
              </a:rPr>
              <a:t>FINALIDADE: Suprimento de 30 minutos em energia até a entrada de geração térmica (35MWh)</a:t>
            </a:r>
          </a:p>
          <a:p>
            <a:pPr lvl="1">
              <a:defRPr/>
            </a:pPr>
            <a:r>
              <a:rPr lang="pt-BR" altLang="pt-BR" b="1" dirty="0">
                <a:ea typeface="ＭＳ Ｐゴシック" panose="020B0600070205080204" pitchFamily="34" charset="-128"/>
              </a:rPr>
              <a:t>CAUSA DO PROBLEMA: Falhas na LT de 230 KV de Guri</a:t>
            </a:r>
          </a:p>
          <a:p>
            <a:pPr lvl="1">
              <a:defRPr/>
            </a:pPr>
            <a:r>
              <a:rPr lang="pt-BR" altLang="pt-BR" b="1" dirty="0">
                <a:ea typeface="ＭＳ Ｐゴシック" panose="020B0600070205080204" pitchFamily="34" charset="-128"/>
              </a:rPr>
              <a:t>Cronograma:</a:t>
            </a:r>
          </a:p>
          <a:p>
            <a:pPr lvl="2">
              <a:defRPr/>
            </a:pPr>
            <a:r>
              <a:rPr lang="pt-BR" altLang="pt-BR" b="1" dirty="0">
                <a:ea typeface="ＭＳ Ｐゴシック" panose="020B0600070205080204" pitchFamily="34" charset="-128"/>
              </a:rPr>
              <a:t>Indefinido em função da renovação do contrato da LT com término previsto para 2021.</a:t>
            </a:r>
          </a:p>
          <a:p>
            <a:pPr lvl="1">
              <a:defRPr/>
            </a:pPr>
            <a:r>
              <a:rPr lang="pt-BR" altLang="pt-BR" b="1" dirty="0">
                <a:ea typeface="ＭＳ Ｐゴシック" panose="020B0600070205080204" pitchFamily="34" charset="-128"/>
              </a:rPr>
              <a:t>Forma de remuneração:</a:t>
            </a:r>
          </a:p>
          <a:p>
            <a:pPr lvl="2">
              <a:defRPr/>
            </a:pPr>
            <a:r>
              <a:rPr lang="pt-BR" altLang="pt-BR" b="1" dirty="0">
                <a:ea typeface="ＭＳ Ｐゴシック" panose="020B0600070205080204" pitchFamily="34" charset="-128"/>
              </a:rPr>
              <a:t>RAP ?</a:t>
            </a:r>
          </a:p>
          <a:p>
            <a:pPr marL="514350" lvl="1" indent="0">
              <a:buNone/>
              <a:defRPr/>
            </a:pPr>
            <a:r>
              <a:rPr lang="pt-BR" altLang="pt-BR" sz="1400" b="1" dirty="0">
                <a:ea typeface="ＭＳ Ｐゴシック" panose="020B0600070205080204" pitchFamily="34" charset="-128"/>
              </a:rPr>
              <a:t>		</a:t>
            </a:r>
          </a:p>
          <a:p>
            <a:pPr marL="457200" lvl="1" indent="0">
              <a:buNone/>
              <a:defRPr/>
            </a:pPr>
            <a:endParaRPr lang="pt-BR" altLang="pt-BR" sz="1400" b="1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4263964"/>
      </p:ext>
    </p:extLst>
  </p:cSld>
  <p:clrMapOvr>
    <a:masterClrMapping/>
  </p:clrMapOvr>
  <p:transition spd="slow">
    <p:wheel spokes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194E4E77-CAC5-DD48-9AA3-891DC639D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pt-BR">
                <a:solidFill>
                  <a:srgbClr val="437C92"/>
                </a:solidFill>
                <a:ea typeface="ＭＳ Ｐゴシック" panose="020B0600070205080204" pitchFamily="34" charset="-128"/>
              </a:rPr>
              <a:t>Para onde vamos?</a:t>
            </a: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2DCF93B-AA30-DC49-A98F-89255EEF1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927" y="1628800"/>
            <a:ext cx="7772400" cy="2260847"/>
          </a:xfrm>
        </p:spPr>
        <p:txBody>
          <a:bodyPr/>
          <a:lstStyle/>
          <a:p>
            <a:r>
              <a:rPr lang="pt-BR" dirty="0"/>
              <a:t>Associações com </a:t>
            </a:r>
          </a:p>
          <a:p>
            <a:pPr lvl="1"/>
            <a:r>
              <a:rPr lang="pt-BR" dirty="0"/>
              <a:t>CNESA - </a:t>
            </a:r>
            <a:r>
              <a:rPr lang="pt-BR" dirty="0" err="1"/>
              <a:t>Chinese</a:t>
            </a:r>
            <a:r>
              <a:rPr lang="pt-BR" dirty="0"/>
              <a:t> Energy </a:t>
            </a:r>
            <a:r>
              <a:rPr lang="pt-BR" dirty="0" err="1"/>
              <a:t>Storage</a:t>
            </a:r>
            <a:r>
              <a:rPr lang="pt-BR" dirty="0"/>
              <a:t> Alliance (China)</a:t>
            </a:r>
          </a:p>
          <a:p>
            <a:pPr lvl="1"/>
            <a:r>
              <a:rPr lang="pt-BR" dirty="0"/>
              <a:t>ESA - Energy </a:t>
            </a:r>
            <a:r>
              <a:rPr lang="pt-BR" dirty="0" err="1"/>
              <a:t>Storage</a:t>
            </a:r>
            <a:r>
              <a:rPr lang="pt-BR" dirty="0"/>
              <a:t> </a:t>
            </a:r>
            <a:r>
              <a:rPr lang="pt-BR" dirty="0" err="1"/>
              <a:t>Association</a:t>
            </a:r>
            <a:r>
              <a:rPr lang="pt-BR" dirty="0"/>
              <a:t> (USA)</a:t>
            </a:r>
          </a:p>
          <a:p>
            <a:pPr lvl="1"/>
            <a:r>
              <a:rPr lang="pt-BR" dirty="0"/>
              <a:t>EASE- The </a:t>
            </a:r>
            <a:r>
              <a:rPr lang="pt-BR" dirty="0" err="1"/>
              <a:t>European</a:t>
            </a:r>
            <a:r>
              <a:rPr lang="pt-BR" dirty="0"/>
              <a:t> </a:t>
            </a:r>
            <a:r>
              <a:rPr lang="pt-BR" dirty="0" err="1"/>
              <a:t>Association</a:t>
            </a:r>
            <a:r>
              <a:rPr lang="pt-BR" dirty="0"/>
              <a:t> for </a:t>
            </a:r>
            <a:r>
              <a:rPr lang="pt-BR" dirty="0" err="1"/>
              <a:t>Storage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Energy.</a:t>
            </a:r>
          </a:p>
          <a:p>
            <a:r>
              <a:rPr lang="pt-BR" dirty="0"/>
              <a:t>Membro da INESA - </a:t>
            </a:r>
            <a:r>
              <a:rPr lang="pt-BR" dirty="0" err="1"/>
              <a:t>International</a:t>
            </a:r>
            <a:r>
              <a:rPr lang="pt-BR" dirty="0"/>
              <a:t> Energy </a:t>
            </a:r>
            <a:r>
              <a:rPr lang="pt-BR" dirty="0" err="1"/>
              <a:t>Storage</a:t>
            </a:r>
            <a:r>
              <a:rPr lang="pt-BR" dirty="0"/>
              <a:t> Alliance</a:t>
            </a:r>
          </a:p>
          <a:p>
            <a:pPr marL="68580" indent="0">
              <a:buNone/>
            </a:pPr>
            <a:endParaRPr lang="pt-B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B6FA9A1-62F9-EB4E-9439-E0A26D501952}"/>
              </a:ext>
            </a:extLst>
          </p:cNvPr>
          <p:cNvSpPr txBox="1">
            <a:spLocks/>
          </p:cNvSpPr>
          <p:nvPr/>
        </p:nvSpPr>
        <p:spPr>
          <a:xfrm>
            <a:off x="4573589" y="2057400"/>
            <a:ext cx="3951287" cy="2852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6AEC6A-A27B-3F46-BB4A-40E89E5B690C}"/>
              </a:ext>
            </a:extLst>
          </p:cNvPr>
          <p:cNvSpPr txBox="1">
            <a:spLocks/>
          </p:cNvSpPr>
          <p:nvPr/>
        </p:nvSpPr>
        <p:spPr>
          <a:xfrm>
            <a:off x="457201" y="2057400"/>
            <a:ext cx="4017963" cy="2852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628" name="Content Placeholder 2">
            <a:extLst>
              <a:ext uri="{FF2B5EF4-FFF2-40B4-BE49-F238E27FC236}">
                <a16:creationId xmlns:a16="http://schemas.microsoft.com/office/drawing/2014/main" id="{14844269-315D-6F4A-9B5E-EDB6684CCD51}"/>
              </a:ext>
            </a:extLst>
          </p:cNvPr>
          <p:cNvSpPr txBox="1">
            <a:spLocks/>
          </p:cNvSpPr>
          <p:nvPr/>
        </p:nvSpPr>
        <p:spPr bwMode="auto">
          <a:xfrm>
            <a:off x="4587876" y="2057400"/>
            <a:ext cx="40989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60000"/>
              </a:lnSpc>
              <a:spcAft>
                <a:spcPts val="600"/>
              </a:spcAft>
              <a:buNone/>
            </a:pPr>
            <a:endParaRPr lang="pt-BR" altLang="pt-BR" sz="1000">
              <a:solidFill>
                <a:srgbClr val="595959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AC4683C-D87D-E645-9E68-BF83F1FB931F}"/>
              </a:ext>
            </a:extLst>
          </p:cNvPr>
          <p:cNvSpPr/>
          <p:nvPr/>
        </p:nvSpPr>
        <p:spPr>
          <a:xfrm>
            <a:off x="457201" y="3929244"/>
            <a:ext cx="77286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Brasil: Criação do Fórum Nacional </a:t>
            </a:r>
          </a:p>
          <a:p>
            <a:pPr algn="ctr"/>
            <a:r>
              <a:rPr lang="pt-BR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da Geração Integrada</a:t>
            </a:r>
            <a:endParaRPr lang="pt-BR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515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84784"/>
            <a:ext cx="5256584" cy="2927196"/>
          </a:xfrm>
          <a:prstGeom prst="rect">
            <a:avLst/>
          </a:prstGeom>
        </p:spPr>
      </p:pic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EA892-54FD-244D-A086-A1D773E85EBF}" type="datetime1">
              <a:rPr lang="pt-BR" smtClean="0"/>
              <a:t>06/06/2018</a:t>
            </a:fld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38</a:t>
            </a:fld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 rot="19062741">
            <a:off x="328460" y="955233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latin typeface="Snell Roundhand" charset="0"/>
                <a:ea typeface="Snell Roundhand" charset="0"/>
                <a:cs typeface="Snell Roundhand" charset="0"/>
              </a:rPr>
              <a:t>Obrigado</a:t>
            </a:r>
          </a:p>
        </p:txBody>
      </p:sp>
    </p:spTree>
    <p:extLst>
      <p:ext uri="{BB962C8B-B14F-4D97-AF65-F5344CB8AC3E}">
        <p14:creationId xmlns:p14="http://schemas.microsoft.com/office/powerpoint/2010/main" val="150967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F6D948A7-6B20-0744-AF21-D2E49EDEF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pt-BR">
                <a:solidFill>
                  <a:srgbClr val="437C92"/>
                </a:solidFill>
                <a:ea typeface="ＭＳ Ｐゴシック" panose="020B0600070205080204" pitchFamily="34" charset="-128"/>
              </a:rPr>
              <a:t>Cenário Atual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B6FA9A1-62F9-EB4E-9439-E0A26D501952}"/>
              </a:ext>
            </a:extLst>
          </p:cNvPr>
          <p:cNvSpPr txBox="1">
            <a:spLocks/>
          </p:cNvSpPr>
          <p:nvPr/>
        </p:nvSpPr>
        <p:spPr>
          <a:xfrm>
            <a:off x="4573589" y="2057400"/>
            <a:ext cx="3951287" cy="2852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6AEC6A-A27B-3F46-BB4A-40E89E5B690C}"/>
              </a:ext>
            </a:extLst>
          </p:cNvPr>
          <p:cNvSpPr txBox="1">
            <a:spLocks/>
          </p:cNvSpPr>
          <p:nvPr/>
        </p:nvSpPr>
        <p:spPr>
          <a:xfrm>
            <a:off x="457201" y="2057400"/>
            <a:ext cx="4017963" cy="2852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436" name="Content Placeholder 2">
            <a:extLst>
              <a:ext uri="{FF2B5EF4-FFF2-40B4-BE49-F238E27FC236}">
                <a16:creationId xmlns:a16="http://schemas.microsoft.com/office/drawing/2014/main" id="{71344940-09A9-E64A-AD06-DEBE8E804EA6}"/>
              </a:ext>
            </a:extLst>
          </p:cNvPr>
          <p:cNvSpPr txBox="1">
            <a:spLocks/>
          </p:cNvSpPr>
          <p:nvPr/>
        </p:nvSpPr>
        <p:spPr bwMode="auto">
          <a:xfrm>
            <a:off x="4587876" y="2057400"/>
            <a:ext cx="40989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60000"/>
              </a:lnSpc>
              <a:spcAft>
                <a:spcPts val="600"/>
              </a:spcAft>
              <a:buNone/>
            </a:pPr>
            <a:endParaRPr lang="pt-BR" altLang="pt-BR" sz="1000">
              <a:solidFill>
                <a:srgbClr val="595959"/>
              </a:solidFill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826A4649-6445-AE42-AD2B-9F2112FE7A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7231202"/>
              </p:ext>
            </p:extLst>
          </p:nvPr>
        </p:nvGraphicFramePr>
        <p:xfrm>
          <a:off x="4047895" y="1545815"/>
          <a:ext cx="4638906" cy="3577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tângulo 1">
            <a:extLst>
              <a:ext uri="{FF2B5EF4-FFF2-40B4-BE49-F238E27FC236}">
                <a16:creationId xmlns:a16="http://schemas.microsoft.com/office/drawing/2014/main" id="{80CF5454-C4FE-4046-B75F-D2C948544C13}"/>
              </a:ext>
            </a:extLst>
          </p:cNvPr>
          <p:cNvSpPr/>
          <p:nvPr/>
        </p:nvSpPr>
        <p:spPr>
          <a:xfrm>
            <a:off x="3702035" y="4555237"/>
            <a:ext cx="533062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PROSUMAGE®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D5E72D4-011D-3D41-9146-A6615E696ACA}"/>
              </a:ext>
            </a:extLst>
          </p:cNvPr>
          <p:cNvSpPr/>
          <p:nvPr/>
        </p:nvSpPr>
        <p:spPr>
          <a:xfrm>
            <a:off x="480979" y="2353677"/>
            <a:ext cx="2637261" cy="276998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 D’</a:t>
            </a:r>
            <a:r>
              <a:rPr lang="pt-BR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  <a:p>
            <a:pPr algn="ctr">
              <a:defRPr/>
            </a:pP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Decarbonization</a:t>
            </a:r>
          </a:p>
          <a:p>
            <a:pPr algn="ctr">
              <a:defRPr/>
            </a:pP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Decentralization</a:t>
            </a:r>
          </a:p>
          <a:p>
            <a:pPr algn="ctr">
              <a:defRPr/>
            </a:pP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Digitalization</a:t>
            </a:r>
          </a:p>
          <a:p>
            <a:pPr algn="ctr">
              <a:defRPr/>
            </a:pP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....</a:t>
            </a:r>
          </a:p>
          <a:p>
            <a:pPr algn="ctr">
              <a:defRPr/>
            </a:pP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Democratization</a:t>
            </a:r>
          </a:p>
        </p:txBody>
      </p:sp>
    </p:spTree>
    <p:extLst>
      <p:ext uri="{BB962C8B-B14F-4D97-AF65-F5344CB8AC3E}">
        <p14:creationId xmlns:p14="http://schemas.microsoft.com/office/powerpoint/2010/main" val="2051536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864D4437-7F6F-5147-A8F7-9C19FA4B4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pt-BR">
                <a:solidFill>
                  <a:srgbClr val="437C92"/>
                </a:solidFill>
                <a:ea typeface="ＭＳ Ｐゴシック" panose="020B0600070205080204" pitchFamily="34" charset="-128"/>
              </a:rPr>
              <a:t>Para onde vamos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B6FA9A1-62F9-EB4E-9439-E0A26D501952}"/>
              </a:ext>
            </a:extLst>
          </p:cNvPr>
          <p:cNvSpPr txBox="1">
            <a:spLocks/>
          </p:cNvSpPr>
          <p:nvPr/>
        </p:nvSpPr>
        <p:spPr>
          <a:xfrm>
            <a:off x="4573589" y="2057400"/>
            <a:ext cx="3951287" cy="2852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6AEC6A-A27B-3F46-BB4A-40E89E5B690C}"/>
              </a:ext>
            </a:extLst>
          </p:cNvPr>
          <p:cNvSpPr txBox="1">
            <a:spLocks/>
          </p:cNvSpPr>
          <p:nvPr/>
        </p:nvSpPr>
        <p:spPr>
          <a:xfrm>
            <a:off x="457201" y="2057400"/>
            <a:ext cx="4017963" cy="2852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484" name="Content Placeholder 2">
            <a:extLst>
              <a:ext uri="{FF2B5EF4-FFF2-40B4-BE49-F238E27FC236}">
                <a16:creationId xmlns:a16="http://schemas.microsoft.com/office/drawing/2014/main" id="{0C3B6C99-3FAB-F84F-AD98-6DB750E3B371}"/>
              </a:ext>
            </a:extLst>
          </p:cNvPr>
          <p:cNvSpPr txBox="1">
            <a:spLocks/>
          </p:cNvSpPr>
          <p:nvPr/>
        </p:nvSpPr>
        <p:spPr bwMode="auto">
          <a:xfrm>
            <a:off x="4587876" y="2057400"/>
            <a:ext cx="40989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60000"/>
              </a:lnSpc>
              <a:spcAft>
                <a:spcPts val="600"/>
              </a:spcAft>
              <a:buNone/>
            </a:pPr>
            <a:endParaRPr lang="pt-BR" altLang="pt-BR" sz="1000">
              <a:solidFill>
                <a:srgbClr val="595959"/>
              </a:solidFill>
            </a:endParaRPr>
          </a:p>
        </p:txBody>
      </p:sp>
      <p:pic>
        <p:nvPicPr>
          <p:cNvPr id="20485" name="Imagem 9">
            <a:extLst>
              <a:ext uri="{FF2B5EF4-FFF2-40B4-BE49-F238E27FC236}">
                <a16:creationId xmlns:a16="http://schemas.microsoft.com/office/drawing/2014/main" id="{09B5C22F-9BFB-E449-90AA-ED9215371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089" y="979488"/>
            <a:ext cx="9175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Imagem 2">
            <a:extLst>
              <a:ext uri="{FF2B5EF4-FFF2-40B4-BE49-F238E27FC236}">
                <a16:creationId xmlns:a16="http://schemas.microsoft.com/office/drawing/2014/main" id="{9378FB99-FE1C-B74B-9809-26F3A2983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2824164"/>
            <a:ext cx="502285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Imagem 3">
            <a:extLst>
              <a:ext uri="{FF2B5EF4-FFF2-40B4-BE49-F238E27FC236}">
                <a16:creationId xmlns:a16="http://schemas.microsoft.com/office/drawing/2014/main" id="{B95078AB-48F7-4847-8E50-507AFA475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9" y="1854201"/>
            <a:ext cx="2155825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Imagem 5">
            <a:extLst>
              <a:ext uri="{FF2B5EF4-FFF2-40B4-BE49-F238E27FC236}">
                <a16:creationId xmlns:a16="http://schemas.microsoft.com/office/drawing/2014/main" id="{B59431DC-85EE-9542-8EFE-7A920F1F1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1" y="1512889"/>
            <a:ext cx="372427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Imagem 8">
            <a:extLst>
              <a:ext uri="{FF2B5EF4-FFF2-40B4-BE49-F238E27FC236}">
                <a16:creationId xmlns:a16="http://schemas.microsoft.com/office/drawing/2014/main" id="{3620F3DD-0096-2447-9703-4A5D5D3F6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3" y="4797425"/>
            <a:ext cx="214630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CaixaDeTexto 9">
            <a:extLst>
              <a:ext uri="{FF2B5EF4-FFF2-40B4-BE49-F238E27FC236}">
                <a16:creationId xmlns:a16="http://schemas.microsoft.com/office/drawing/2014/main" id="{46F43123-B520-C84B-9D1F-D5D794B6D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0050" y="2057401"/>
            <a:ext cx="1633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400" i="1">
                <a:solidFill>
                  <a:srgbClr val="FF0000"/>
                </a:solidFill>
              </a:rPr>
              <a:t>1726 projetos no mundo...</a:t>
            </a:r>
          </a:p>
        </p:txBody>
      </p:sp>
      <p:sp>
        <p:nvSpPr>
          <p:cNvPr id="20491" name="CaixaDeTexto 14">
            <a:extLst>
              <a:ext uri="{FF2B5EF4-FFF2-40B4-BE49-F238E27FC236}">
                <a16:creationId xmlns:a16="http://schemas.microsoft.com/office/drawing/2014/main" id="{2CC82315-7121-1647-A4CF-C01808DAA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6739" y="3362325"/>
            <a:ext cx="16335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400" i="1">
                <a:solidFill>
                  <a:srgbClr val="FF0000"/>
                </a:solidFill>
              </a:rPr>
              <a:t>Capacidade instalada no mundo: 195.107 MW.</a:t>
            </a:r>
          </a:p>
        </p:txBody>
      </p:sp>
      <p:pic>
        <p:nvPicPr>
          <p:cNvPr id="20492" name="Imagem 10">
            <a:extLst>
              <a:ext uri="{FF2B5EF4-FFF2-40B4-BE49-F238E27FC236}">
                <a16:creationId xmlns:a16="http://schemas.microsoft.com/office/drawing/2014/main" id="{D66E4C18-A759-924C-8DA3-6482086E6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6" y="4681539"/>
            <a:ext cx="23018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3" name="CaixaDeTexto 17">
            <a:extLst>
              <a:ext uri="{FF2B5EF4-FFF2-40B4-BE49-F238E27FC236}">
                <a16:creationId xmlns:a16="http://schemas.microsoft.com/office/drawing/2014/main" id="{9BD21CE8-993C-EE45-9CC2-5217F1E7D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4" y="3086100"/>
            <a:ext cx="163512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400" i="1">
                <a:solidFill>
                  <a:srgbClr val="FF0000"/>
                </a:solidFill>
              </a:rPr>
              <a:t>- 353 projetos em Usinas Reversíveis (184.197 MW).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400" i="1">
                <a:solidFill>
                  <a:srgbClr val="FF0000"/>
                </a:solidFill>
              </a:rPr>
              <a:t>- 1057 projetos em Eletroquímicos (4.236 MW)</a:t>
            </a:r>
          </a:p>
        </p:txBody>
      </p:sp>
      <p:sp>
        <p:nvSpPr>
          <p:cNvPr id="20494" name="CaixaDeTexto 1">
            <a:extLst>
              <a:ext uri="{FF2B5EF4-FFF2-40B4-BE49-F238E27FC236}">
                <a16:creationId xmlns:a16="http://schemas.microsoft.com/office/drawing/2014/main" id="{FEA581B9-417F-CE4B-A3C2-EB5988126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910138"/>
            <a:ext cx="4897438" cy="12926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 i="1"/>
              <a:t>MME: Leilão de Roraima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 i="1"/>
              <a:t>	-</a:t>
            </a:r>
            <a:r>
              <a:rPr lang="pt-BR" altLang="pt-BR" sz="1400" b="1" i="1"/>
              <a:t>Leilão de Solução de Suprimento para Sistemas Isolados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400" b="1" i="1"/>
              <a:t>	-Leilão de Serviço Ancilar em Boa Vista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1400"/>
          </a:p>
        </p:txBody>
      </p:sp>
    </p:spTree>
    <p:extLst>
      <p:ext uri="{BB962C8B-B14F-4D97-AF65-F5344CB8AC3E}">
        <p14:creationId xmlns:p14="http://schemas.microsoft.com/office/powerpoint/2010/main" val="1325682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Por</a:t>
            </a:r>
            <a:r>
              <a:rPr lang="en-US" dirty="0"/>
              <a:t> que </a:t>
            </a:r>
            <a:r>
              <a:rPr lang="en-US" dirty="0" err="1"/>
              <a:t>países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desenvolvimento</a:t>
            </a:r>
            <a:r>
              <a:rPr lang="en-US" dirty="0"/>
              <a:t>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Em 2020, os países em desenvolvimento demandarão 2 vezes mais energia elétrica do que volume atual. Em 2035 este países serão responsáveis por 80% do crescimento global de energia elétrica.</a:t>
            </a:r>
          </a:p>
          <a:p>
            <a:r>
              <a:rPr lang="pt-BR" dirty="0"/>
              <a:t>Países em desenvolvimento possuem grid fraco. São áreas de grande processo de urbanização, demandando sistemas de energia elétrica com novas tecnologias. </a:t>
            </a:r>
          </a:p>
          <a:p>
            <a:r>
              <a:rPr lang="pt-BR" dirty="0"/>
              <a:t>Cerca de 1,2 bilhões de pessoas deverão ter acesso `a energia elétrica.</a:t>
            </a:r>
          </a:p>
          <a:p>
            <a:r>
              <a:rPr lang="pt-BR" dirty="0"/>
              <a:t>Na próxima década o mercado de SAE, nestes países, deverá crescer à razão de 40% ao ano, fazendo que o mercado saia dos atuais 2GW para 80GW.</a:t>
            </a:r>
          </a:p>
          <a:p>
            <a:endParaRPr lang="pt-BR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E989F-D900-1D4A-A328-860F7FC909E1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6</a:t>
            </a:fld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2051720" y="5378064"/>
            <a:ext cx="5832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Fonte: Energy Storage Trends and Opportunities in Emerging Markets (IFC-2017)</a:t>
            </a:r>
          </a:p>
        </p:txBody>
      </p:sp>
    </p:spTree>
    <p:extLst>
      <p:ext uri="{BB962C8B-B14F-4D97-AF65-F5344CB8AC3E}">
        <p14:creationId xmlns:p14="http://schemas.microsoft.com/office/powerpoint/2010/main" val="182989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PRIMEIROS PASSOS NO BRASIL:  </a:t>
            </a:r>
            <a:r>
              <a:rPr lang="pt-BR" u="sng" dirty="0"/>
              <a:t>Mercado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F63D4-0B54-0E4C-B2ED-51862136BD0B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7</a:t>
            </a:fld>
            <a:endParaRPr lang="pt-BR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158150"/>
              </p:ext>
            </p:extLst>
          </p:nvPr>
        </p:nvGraphicFramePr>
        <p:xfrm>
          <a:off x="539552" y="1340768"/>
          <a:ext cx="7626424" cy="3546394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5844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1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1050">
                          <a:effectLst/>
                        </a:rPr>
                        <a:t>APLICAÇÃO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1050">
                          <a:effectLst/>
                        </a:rPr>
                        <a:t>CAPACIDADE</a:t>
                      </a:r>
                      <a:endParaRPr lang="pt-BR" sz="1000">
                        <a:effectLst/>
                        <a:latin typeface="Century Gothic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t-BR" sz="1050">
                          <a:effectLst/>
                        </a:rPr>
                        <a:t>1 - Redução de ponta de carga (arbitragem) e confiabilidade: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Cambria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1050" b="1" dirty="0">
                          <a:solidFill>
                            <a:srgbClr val="0070C0"/>
                          </a:solidFill>
                          <a:effectLst/>
                        </a:rPr>
                        <a:t>66.700 </a:t>
                      </a:r>
                      <a:r>
                        <a:rPr lang="pt-BR" sz="1050" b="1" dirty="0" err="1">
                          <a:solidFill>
                            <a:srgbClr val="0070C0"/>
                          </a:solidFill>
                          <a:effectLst/>
                        </a:rPr>
                        <a:t>MW.h</a:t>
                      </a:r>
                      <a:endParaRPr lang="pt-BR" sz="1000" b="1" dirty="0">
                        <a:solidFill>
                          <a:srgbClr val="0070C0"/>
                        </a:solidFill>
                        <a:effectLst/>
                        <a:latin typeface="Century Gothic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1050">
                          <a:effectLst/>
                        </a:rPr>
                        <a:t>2 - Confiabilidade em Hospitais e Centros Cirúrgicos: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1050" b="1" dirty="0">
                          <a:solidFill>
                            <a:srgbClr val="0070C0"/>
                          </a:solidFill>
                          <a:effectLst/>
                        </a:rPr>
                        <a:t>3.200 </a:t>
                      </a:r>
                      <a:r>
                        <a:rPr lang="pt-BR" sz="1050" b="1" dirty="0" err="1">
                          <a:solidFill>
                            <a:srgbClr val="0070C0"/>
                          </a:solidFill>
                          <a:effectLst/>
                        </a:rPr>
                        <a:t>MW.h</a:t>
                      </a:r>
                      <a:endParaRPr lang="pt-BR" sz="1000" b="1" dirty="0">
                        <a:solidFill>
                          <a:srgbClr val="0070C0"/>
                        </a:solidFill>
                        <a:effectLst/>
                        <a:latin typeface="Century Gothic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1050">
                          <a:effectLst/>
                        </a:rPr>
                        <a:t>3 - Suprimento Contínuo em Sistema Isolados: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1050" b="1" dirty="0">
                          <a:solidFill>
                            <a:srgbClr val="0070C0"/>
                          </a:solidFill>
                          <a:effectLst/>
                        </a:rPr>
                        <a:t>4.600 </a:t>
                      </a:r>
                      <a:r>
                        <a:rPr lang="pt-BR" sz="1050" b="1" dirty="0" err="1">
                          <a:solidFill>
                            <a:srgbClr val="0070C0"/>
                          </a:solidFill>
                          <a:effectLst/>
                        </a:rPr>
                        <a:t>MW.h</a:t>
                      </a:r>
                      <a:endParaRPr lang="pt-BR" sz="1000" b="1" dirty="0">
                        <a:solidFill>
                          <a:srgbClr val="0070C0"/>
                        </a:solidFill>
                        <a:effectLst/>
                        <a:latin typeface="Century Gothic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1050">
                          <a:effectLst/>
                        </a:rPr>
                        <a:t>4 - Integração de Plantas de Geração Intermitente: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1050" b="1" dirty="0">
                          <a:solidFill>
                            <a:srgbClr val="0070C0"/>
                          </a:solidFill>
                          <a:effectLst/>
                        </a:rPr>
                        <a:t>5.000 </a:t>
                      </a:r>
                      <a:r>
                        <a:rPr lang="pt-BR" sz="1050" b="1" dirty="0" err="1">
                          <a:solidFill>
                            <a:srgbClr val="0070C0"/>
                          </a:solidFill>
                          <a:effectLst/>
                        </a:rPr>
                        <a:t>MW.h</a:t>
                      </a:r>
                      <a:endParaRPr lang="pt-BR" sz="1000" b="1" dirty="0">
                        <a:solidFill>
                          <a:srgbClr val="0070C0"/>
                        </a:solidFill>
                        <a:effectLst/>
                        <a:latin typeface="Century Gothic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0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1050">
                          <a:effectLst/>
                        </a:rPr>
                        <a:t>5 - Suporte à integração da Geração Distribuída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1050" b="1" dirty="0">
                          <a:solidFill>
                            <a:srgbClr val="0070C0"/>
                          </a:solidFill>
                          <a:effectLst/>
                        </a:rPr>
                        <a:t>12.000 </a:t>
                      </a:r>
                      <a:r>
                        <a:rPr lang="pt-BR" sz="1050" b="1" dirty="0" err="1">
                          <a:solidFill>
                            <a:srgbClr val="0070C0"/>
                          </a:solidFill>
                          <a:effectLst/>
                        </a:rPr>
                        <a:t>MW.h</a:t>
                      </a:r>
                      <a:endParaRPr lang="pt-BR" sz="1000" b="1" dirty="0">
                        <a:solidFill>
                          <a:srgbClr val="0070C0"/>
                        </a:solidFill>
                        <a:effectLst/>
                        <a:latin typeface="Century Gothic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1050">
                          <a:effectLst/>
                        </a:rPr>
                        <a:t>6 - Atendimento à frota de Veículos Elétricos novos</a:t>
                      </a:r>
                      <a:endParaRPr lang="pt-BR" sz="1000"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1050" b="1" dirty="0">
                          <a:solidFill>
                            <a:srgbClr val="0070C0"/>
                          </a:solidFill>
                          <a:effectLst/>
                        </a:rPr>
                        <a:t>3.500 </a:t>
                      </a:r>
                      <a:r>
                        <a:rPr lang="pt-BR" sz="1050" b="1" dirty="0" err="1">
                          <a:solidFill>
                            <a:srgbClr val="0070C0"/>
                          </a:solidFill>
                          <a:effectLst/>
                        </a:rPr>
                        <a:t>MW.h</a:t>
                      </a:r>
                      <a:endParaRPr lang="pt-BR" sz="1000" b="1" dirty="0">
                        <a:solidFill>
                          <a:srgbClr val="0070C0"/>
                        </a:solidFill>
                        <a:effectLst/>
                        <a:latin typeface="Century Gothic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0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1050" dirty="0">
                          <a:effectLst/>
                        </a:rPr>
                        <a:t>     Total:</a:t>
                      </a:r>
                      <a:endParaRPr lang="pt-BR" sz="1000" dirty="0"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pt-BR" sz="1050" b="1" dirty="0">
                          <a:solidFill>
                            <a:srgbClr val="0070C0"/>
                          </a:solidFill>
                          <a:effectLst/>
                        </a:rPr>
                        <a:t>95.000 </a:t>
                      </a:r>
                      <a:r>
                        <a:rPr lang="pt-BR" sz="1050" b="1" dirty="0" err="1">
                          <a:solidFill>
                            <a:srgbClr val="0070C0"/>
                          </a:solidFill>
                          <a:effectLst/>
                        </a:rPr>
                        <a:t>MW.h</a:t>
                      </a:r>
                      <a:endParaRPr lang="pt-BR" sz="1000" b="1" dirty="0">
                        <a:solidFill>
                          <a:srgbClr val="0070C0"/>
                        </a:solidFill>
                        <a:effectLst/>
                        <a:latin typeface="Century Gothic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2051720" y="5085184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charset="0"/>
              <a:buChar char="•"/>
            </a:pPr>
            <a:r>
              <a:rPr lang="pt-BR" dirty="0"/>
              <a:t>NÃO SE CONSIDERA SERVIÇOS ANCILARES</a:t>
            </a:r>
          </a:p>
          <a:p>
            <a:pPr marL="285750" indent="-285750">
              <a:buClr>
                <a:schemeClr val="accent1"/>
              </a:buClr>
              <a:buFont typeface="Arial" charset="0"/>
              <a:buChar char="•"/>
            </a:pPr>
            <a:r>
              <a:rPr lang="pt-BR" dirty="0"/>
              <a:t>ITEM SE ALTERA COM A CP 33</a:t>
            </a:r>
          </a:p>
        </p:txBody>
      </p:sp>
    </p:spTree>
    <p:extLst>
      <p:ext uri="{BB962C8B-B14F-4D97-AF65-F5344CB8AC3E}">
        <p14:creationId xmlns:p14="http://schemas.microsoft.com/office/powerpoint/2010/main" val="1517918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PRIMEIROS PASSOS NO BRASIL:  </a:t>
            </a:r>
            <a:r>
              <a:rPr lang="pt-BR" u="sng" dirty="0" err="1"/>
              <a:t>aneel</a:t>
            </a:r>
            <a:endParaRPr lang="pt-BR" u="sng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1232745"/>
            <a:ext cx="7772400" cy="684087"/>
          </a:xfrm>
        </p:spPr>
        <p:txBody>
          <a:bodyPr>
            <a:normAutofit/>
          </a:bodyPr>
          <a:lstStyle/>
          <a:p>
            <a:pPr algn="just">
              <a:buFont typeface="Arial" charset="0"/>
              <a:buChar char="•"/>
            </a:pPr>
            <a:r>
              <a:rPr lang="pt-BR" sz="1600" b="1" dirty="0">
                <a:solidFill>
                  <a:srgbClr val="FF0000"/>
                </a:solidFill>
              </a:rPr>
              <a:t>CHAMADA ESTRATÉTICA 21 DA ANEEL APROVOU </a:t>
            </a:r>
            <a:r>
              <a:rPr lang="pt-BR" sz="1600" b="1" dirty="0" err="1">
                <a:solidFill>
                  <a:srgbClr val="FF0000"/>
                </a:solidFill>
              </a:rPr>
              <a:t>R</a:t>
            </a:r>
            <a:r>
              <a:rPr lang="pt-BR" sz="1600" b="1" dirty="0">
                <a:solidFill>
                  <a:srgbClr val="FF0000"/>
                </a:solidFill>
              </a:rPr>
              <a:t>$ 405 MILHÕES EM INVESTIMENTOS PARA 23 PROJETOS.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75B94-FF86-9445-8721-6F87FD88040E}" type="datetime1">
              <a:rPr lang="pt-BR" smtClean="0"/>
              <a:t>06/06/2018</a:t>
            </a:fld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181B-EB4B-4B64-A26A-10DF87DDDA95}" type="slidenum">
              <a:rPr lang="pt-BR" smtClean="0"/>
              <a:pPr/>
              <a:t>8</a:t>
            </a:fld>
            <a:endParaRPr lang="pt-BR" dirty="0"/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905242"/>
              </p:ext>
            </p:extLst>
          </p:nvPr>
        </p:nvGraphicFramePr>
        <p:xfrm>
          <a:off x="1403648" y="2002850"/>
          <a:ext cx="7363222" cy="3320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Espaço Reservado para Conteúdo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77906">
            <a:off x="323897" y="2311082"/>
            <a:ext cx="2312052" cy="2360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7830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2693471D-4FE3-CA40-88A1-9ED7FB267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pt-BR">
                <a:solidFill>
                  <a:srgbClr val="437C92"/>
                </a:solidFill>
                <a:ea typeface="ＭＳ Ｐゴシック" panose="020B0600070205080204" pitchFamily="34" charset="-128"/>
              </a:rPr>
              <a:t>Cenário Atual de Projetos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B6FA9A1-62F9-EB4E-9439-E0A26D501952}"/>
              </a:ext>
            </a:extLst>
          </p:cNvPr>
          <p:cNvSpPr txBox="1">
            <a:spLocks/>
          </p:cNvSpPr>
          <p:nvPr/>
        </p:nvSpPr>
        <p:spPr>
          <a:xfrm>
            <a:off x="4573589" y="2057400"/>
            <a:ext cx="3951287" cy="2852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6AEC6A-A27B-3F46-BB4A-40E89E5B690C}"/>
              </a:ext>
            </a:extLst>
          </p:cNvPr>
          <p:cNvSpPr txBox="1">
            <a:spLocks/>
          </p:cNvSpPr>
          <p:nvPr/>
        </p:nvSpPr>
        <p:spPr>
          <a:xfrm>
            <a:off x="457201" y="2057400"/>
            <a:ext cx="4017963" cy="2852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460" name="Content Placeholder 2">
            <a:extLst>
              <a:ext uri="{FF2B5EF4-FFF2-40B4-BE49-F238E27FC236}">
                <a16:creationId xmlns:a16="http://schemas.microsoft.com/office/drawing/2014/main" id="{CB160FF8-C69B-8648-88A2-8CB22B679240}"/>
              </a:ext>
            </a:extLst>
          </p:cNvPr>
          <p:cNvSpPr txBox="1">
            <a:spLocks/>
          </p:cNvSpPr>
          <p:nvPr/>
        </p:nvSpPr>
        <p:spPr bwMode="auto">
          <a:xfrm>
            <a:off x="4587876" y="2057400"/>
            <a:ext cx="40989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60000"/>
              </a:lnSpc>
              <a:spcAft>
                <a:spcPts val="600"/>
              </a:spcAft>
              <a:buNone/>
            </a:pPr>
            <a:endParaRPr lang="pt-BR" altLang="pt-BR" sz="1000">
              <a:solidFill>
                <a:srgbClr val="595959"/>
              </a:solidFill>
            </a:endParaRPr>
          </a:p>
        </p:txBody>
      </p:sp>
      <p:sp>
        <p:nvSpPr>
          <p:cNvPr id="18438" name="Espaço Reservado para Conteúdo 2">
            <a:extLst>
              <a:ext uri="{FF2B5EF4-FFF2-40B4-BE49-F238E27FC236}">
                <a16:creationId xmlns:a16="http://schemas.microsoft.com/office/drawing/2014/main" id="{A3BDC9BD-1C84-454A-9B5B-E01C481E8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675" y="1516063"/>
            <a:ext cx="8789988" cy="3394075"/>
          </a:xfrm>
        </p:spPr>
        <p:txBody>
          <a:bodyPr/>
          <a:lstStyle/>
          <a:p>
            <a:pPr>
              <a:defRPr/>
            </a:pPr>
            <a:r>
              <a:rPr lang="pt-BR" altLang="pt-BR" dirty="0">
                <a:ea typeface="ＭＳ Ｐゴシック" panose="020B0600070205080204" pitchFamily="34" charset="-128"/>
              </a:rPr>
              <a:t>P&amp;D e outros projetos</a:t>
            </a:r>
          </a:p>
          <a:p>
            <a:pPr>
              <a:defRPr/>
            </a:pPr>
            <a:r>
              <a:rPr lang="pt-BR" altLang="pt-BR" dirty="0">
                <a:ea typeface="ＭＳ Ｐゴシック" panose="020B0600070205080204" pitchFamily="34" charset="-128"/>
              </a:rPr>
              <a:t>Chamada 21 relacionou 29 projetos (</a:t>
            </a:r>
            <a:r>
              <a:rPr lang="pt-BR" altLang="pt-BR" dirty="0" err="1">
                <a:ea typeface="ＭＳ Ｐゴシック" panose="020B0600070205080204" pitchFamily="34" charset="-128"/>
              </a:rPr>
              <a:t>R</a:t>
            </a:r>
            <a:r>
              <a:rPr lang="pt-BR" altLang="pt-BR" dirty="0">
                <a:ea typeface="ＭＳ Ｐゴシック" panose="020B0600070205080204" pitchFamily="34" charset="-128"/>
              </a:rPr>
              <a:t>$ 550 milhões).</a:t>
            </a:r>
          </a:p>
          <a:p>
            <a:pPr lvl="1">
              <a:defRPr/>
            </a:pPr>
            <a:r>
              <a:rPr lang="pt-BR" altLang="pt-BR" dirty="0">
                <a:ea typeface="ＭＳ Ｐゴシック" panose="020B0600070205080204" pitchFamily="34" charset="-128"/>
              </a:rPr>
              <a:t>Em estágio de desenvolvimento 23 projetos (</a:t>
            </a:r>
            <a:r>
              <a:rPr lang="pt-BR" altLang="pt-BR" dirty="0" err="1">
                <a:ea typeface="ＭＳ Ｐゴシック" panose="020B0600070205080204" pitchFamily="34" charset="-128"/>
              </a:rPr>
              <a:t>R</a:t>
            </a:r>
            <a:r>
              <a:rPr lang="pt-BR" altLang="pt-BR" dirty="0">
                <a:ea typeface="ＭＳ Ｐゴシック" panose="020B0600070205080204" pitchFamily="34" charset="-128"/>
              </a:rPr>
              <a:t>$ 405 milhões).</a:t>
            </a:r>
          </a:p>
          <a:p>
            <a:pPr>
              <a:defRPr/>
            </a:pPr>
            <a:r>
              <a:rPr lang="pt-BR" altLang="pt-BR" dirty="0">
                <a:ea typeface="ＭＳ Ｐゴシック" panose="020B0600070205080204" pitchFamily="34" charset="-128"/>
              </a:rPr>
              <a:t>Outros projetos em desenvolvimento no país.</a:t>
            </a:r>
          </a:p>
          <a:p>
            <a:pPr marL="0" indent="0">
              <a:buNone/>
              <a:defRPr/>
            </a:pPr>
            <a:endParaRPr lang="pt-BR" altLang="pt-BR" dirty="0">
              <a:ea typeface="ＭＳ Ｐゴシック" panose="020B0600070205080204" pitchFamily="34" charset="-128"/>
            </a:endParaRP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F4444696-2302-664C-B5C1-E237A196CC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3090914"/>
              </p:ext>
            </p:extLst>
          </p:nvPr>
        </p:nvGraphicFramePr>
        <p:xfrm>
          <a:off x="80170" y="2996952"/>
          <a:ext cx="8789988" cy="2318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6159141"/>
      </p:ext>
    </p:extLst>
  </p:cSld>
  <p:clrMapOvr>
    <a:masterClrMapping/>
  </p:clrMapOvr>
</p:sld>
</file>

<file path=ppt/theme/theme1.xml><?xml version="1.0" encoding="utf-8"?>
<a:theme xmlns:a="http://schemas.openxmlformats.org/drawingml/2006/main" name="pop urbano">
  <a:themeElements>
    <a:clrScheme name="Composto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pop urbano">
      <a:maj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op urban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op urbano">
  <a:themeElements>
    <a:clrScheme name="Composto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pop urbano">
      <a:maj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op urban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1327</TotalTime>
  <Words>1257</Words>
  <Application>Microsoft Macintosh PowerPoint</Application>
  <PresentationFormat>Apresentação na tela (4:3)</PresentationFormat>
  <Paragraphs>303</Paragraphs>
  <Slides>38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38</vt:i4>
      </vt:variant>
    </vt:vector>
  </HeadingPairs>
  <TitlesOfParts>
    <vt:vector size="49" baseType="lpstr">
      <vt:lpstr>ＭＳ Ｐゴシック</vt:lpstr>
      <vt:lpstr>Arial</vt:lpstr>
      <vt:lpstr>Calibri</vt:lpstr>
      <vt:lpstr>Cambria</vt:lpstr>
      <vt:lpstr>Century Gothic</vt:lpstr>
      <vt:lpstr>Gill Sans MT</vt:lpstr>
      <vt:lpstr>Snell Roundhand</vt:lpstr>
      <vt:lpstr>Times New Roman</vt:lpstr>
      <vt:lpstr>Wingdings 3</vt:lpstr>
      <vt:lpstr>pop urbano</vt:lpstr>
      <vt:lpstr>1_pop urbano</vt:lpstr>
      <vt:lpstr>ABEEOLICA</vt:lpstr>
      <vt:lpstr>Questões colocadas</vt:lpstr>
      <vt:lpstr>O MASLOW DA ENERGIA ELÉTRICA</vt:lpstr>
      <vt:lpstr>Cenário Atual</vt:lpstr>
      <vt:lpstr>Para onde vamos </vt:lpstr>
      <vt:lpstr>Por que países em desenvolvimento?</vt:lpstr>
      <vt:lpstr>PRIMEIROS PASSOS NO BRASIL:  Mercado</vt:lpstr>
      <vt:lpstr>PRIMEIROS PASSOS NO BRASIL:  aneel</vt:lpstr>
      <vt:lpstr>Cenário Atual de Projetos</vt:lpstr>
      <vt:lpstr>Entendendo tipos de uso</vt:lpstr>
      <vt:lpstr>Uso no Grid (frente do medidor)</vt:lpstr>
      <vt:lpstr>Uso no Consumidor (atrás do medidor)</vt:lpstr>
      <vt:lpstr>NO grid (T&amp;D)</vt:lpstr>
      <vt:lpstr>Apresentação do PowerPoint</vt:lpstr>
      <vt:lpstr>No consumidor comercial</vt:lpstr>
      <vt:lpstr>No consumidor residencial</vt:lpstr>
      <vt:lpstr>REMOTA</vt:lpstr>
      <vt:lpstr>Players no value chain</vt:lpstr>
      <vt:lpstr>Players no value chain</vt:lpstr>
      <vt:lpstr>Players no value chain</vt:lpstr>
      <vt:lpstr>Players no value chain</vt:lpstr>
      <vt:lpstr>Players no value chain</vt:lpstr>
      <vt:lpstr>Apresentação do PowerPoint</vt:lpstr>
      <vt:lpstr>Players no mercado</vt:lpstr>
      <vt:lpstr>PLAYERS NO BRASIL</vt:lpstr>
      <vt:lpstr>COMPETITIVIDADE</vt:lpstr>
      <vt:lpstr>COMPETITIVIDADE</vt:lpstr>
      <vt:lpstr>COMPETITIVIDADE</vt:lpstr>
      <vt:lpstr>COMPETITIVIDADE</vt:lpstr>
      <vt:lpstr>COMPETITIVIDADE</vt:lpstr>
      <vt:lpstr>COMPETITIVIDADE</vt:lpstr>
      <vt:lpstr>Para onde vamos</vt:lpstr>
      <vt:lpstr>Para onde vamos</vt:lpstr>
      <vt:lpstr>Para onde vamos</vt:lpstr>
      <vt:lpstr>Para onde vamos</vt:lpstr>
      <vt:lpstr>Para onde vamos?</vt:lpstr>
      <vt:lpstr>Para onde vamos?</vt:lpstr>
      <vt:lpstr>Apresentação do PowerPoint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GRUPO 1 – COMPROMISSOS DE REFORMA E ELEMENTOS DE COESÃO</dc:title>
  <dc:creator>usuario</dc:creator>
  <cp:lastModifiedBy>Carlos Augusto Leite Brandao</cp:lastModifiedBy>
  <cp:revision>234</cp:revision>
  <cp:lastPrinted>2017-07-25T18:09:43Z</cp:lastPrinted>
  <dcterms:created xsi:type="dcterms:W3CDTF">2017-07-14T17:46:13Z</dcterms:created>
  <dcterms:modified xsi:type="dcterms:W3CDTF">2018-06-06T13:02:37Z</dcterms:modified>
</cp:coreProperties>
</file>